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8" r:id="rId3"/>
    <p:sldId id="259" r:id="rId4"/>
    <p:sldId id="318" r:id="rId5"/>
    <p:sldId id="336" r:id="rId6"/>
    <p:sldId id="337" r:id="rId7"/>
    <p:sldId id="338" r:id="rId8"/>
    <p:sldId id="339" r:id="rId9"/>
    <p:sldId id="340" r:id="rId10"/>
    <p:sldId id="341" r:id="rId11"/>
    <p:sldId id="343" r:id="rId12"/>
    <p:sldId id="344" r:id="rId13"/>
    <p:sldId id="345" r:id="rId14"/>
    <p:sldId id="346" r:id="rId15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72C4"/>
    <a:srgbClr val="253D79"/>
    <a:srgbClr val="FDE6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582" autoAdjust="0"/>
  </p:normalViewPr>
  <p:slideViewPr>
    <p:cSldViewPr snapToGrid="0" snapToObjects="1">
      <p:cViewPr varScale="1">
        <p:scale>
          <a:sx n="72" d="100"/>
          <a:sy n="72" d="100"/>
        </p:scale>
        <p:origin x="107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dolfo Duarte Pinto" userId="3c1d2390-f3e2-48ed-a692-c2bca7123a2a" providerId="ADAL" clId="{E184CC8F-D5ED-4323-9EF4-70619198DE76}"/>
    <pc:docChg chg="modSld">
      <pc:chgData name="Rodolfo Duarte Pinto" userId="3c1d2390-f3e2-48ed-a692-c2bca7123a2a" providerId="ADAL" clId="{E184CC8F-D5ED-4323-9EF4-70619198DE76}" dt="2024-02-28T09:15:08.660" v="1" actId="1076"/>
      <pc:docMkLst>
        <pc:docMk/>
      </pc:docMkLst>
      <pc:sldChg chg="modSp mod">
        <pc:chgData name="Rodolfo Duarte Pinto" userId="3c1d2390-f3e2-48ed-a692-c2bca7123a2a" providerId="ADAL" clId="{E184CC8F-D5ED-4323-9EF4-70619198DE76}" dt="2024-02-28T09:14:45.449" v="0" actId="1076"/>
        <pc:sldMkLst>
          <pc:docMk/>
          <pc:sldMk cId="285380855" sldId="341"/>
        </pc:sldMkLst>
        <pc:spChg chg="mod">
          <ac:chgData name="Rodolfo Duarte Pinto" userId="3c1d2390-f3e2-48ed-a692-c2bca7123a2a" providerId="ADAL" clId="{E184CC8F-D5ED-4323-9EF4-70619198DE76}" dt="2024-02-28T09:14:45.449" v="0" actId="1076"/>
          <ac:spMkLst>
            <pc:docMk/>
            <pc:sldMk cId="285380855" sldId="341"/>
            <ac:spMk id="40" creationId="{58360987-D87C-4732-8468-075D34C06BF5}"/>
          </ac:spMkLst>
        </pc:spChg>
      </pc:sldChg>
      <pc:sldChg chg="modSp mod">
        <pc:chgData name="Rodolfo Duarte Pinto" userId="3c1d2390-f3e2-48ed-a692-c2bca7123a2a" providerId="ADAL" clId="{E184CC8F-D5ED-4323-9EF4-70619198DE76}" dt="2024-02-28T09:15:08.660" v="1" actId="1076"/>
        <pc:sldMkLst>
          <pc:docMk/>
          <pc:sldMk cId="547492410" sldId="346"/>
        </pc:sldMkLst>
        <pc:spChg chg="mod">
          <ac:chgData name="Rodolfo Duarte Pinto" userId="3c1d2390-f3e2-48ed-a692-c2bca7123a2a" providerId="ADAL" clId="{E184CC8F-D5ED-4323-9EF4-70619198DE76}" dt="2024-02-28T09:15:08.660" v="1" actId="1076"/>
          <ac:spMkLst>
            <pc:docMk/>
            <pc:sldMk cId="547492410" sldId="346"/>
            <ac:spMk id="8" creationId="{BF9C52DB-B16A-49D7-AF22-23414BCF5924}"/>
          </ac:spMkLst>
        </pc:spChg>
      </pc:sldChg>
    </pc:docChg>
  </pc:docChgLst>
  <pc:docChgLst>
    <pc:chgData name="Rodolfo Duarte Pinto" userId="3c1d2390-f3e2-48ed-a692-c2bca7123a2a" providerId="ADAL" clId="{2A2914EA-1990-4EF1-AA9E-CE4583EA460B}"/>
    <pc:docChg chg="undo custSel addSld delSld modSld sldOrd">
      <pc:chgData name="Rodolfo Duarte Pinto" userId="3c1d2390-f3e2-48ed-a692-c2bca7123a2a" providerId="ADAL" clId="{2A2914EA-1990-4EF1-AA9E-CE4583EA460B}" dt="2023-12-14T14:58:50.346" v="1034" actId="2711"/>
      <pc:docMkLst>
        <pc:docMk/>
      </pc:docMkLst>
      <pc:sldChg chg="addSp delSp modSp mod">
        <pc:chgData name="Rodolfo Duarte Pinto" userId="3c1d2390-f3e2-48ed-a692-c2bca7123a2a" providerId="ADAL" clId="{2A2914EA-1990-4EF1-AA9E-CE4583EA460B}" dt="2023-12-14T10:11:41.487" v="13" actId="1076"/>
        <pc:sldMkLst>
          <pc:docMk/>
          <pc:sldMk cId="1082564833" sldId="256"/>
        </pc:sldMkLst>
        <pc:picChg chg="add mod">
          <ac:chgData name="Rodolfo Duarte Pinto" userId="3c1d2390-f3e2-48ed-a692-c2bca7123a2a" providerId="ADAL" clId="{2A2914EA-1990-4EF1-AA9E-CE4583EA460B}" dt="2023-12-14T10:11:41.487" v="13" actId="1076"/>
          <ac:picMkLst>
            <pc:docMk/>
            <pc:sldMk cId="1082564833" sldId="256"/>
            <ac:picMk id="3" creationId="{2E84A81D-8704-488F-ABF5-D4EFCE5C2E40}"/>
          </ac:picMkLst>
        </pc:picChg>
        <pc:picChg chg="mod">
          <ac:chgData name="Rodolfo Duarte Pinto" userId="3c1d2390-f3e2-48ed-a692-c2bca7123a2a" providerId="ADAL" clId="{2A2914EA-1990-4EF1-AA9E-CE4583EA460B}" dt="2023-12-14T10:11:26.743" v="9" actId="1076"/>
          <ac:picMkLst>
            <pc:docMk/>
            <pc:sldMk cId="1082564833" sldId="256"/>
            <ac:picMk id="4" creationId="{BA5DE0F8-DAFE-0C47-9FB0-DF170049D8D4}"/>
          </ac:picMkLst>
        </pc:picChg>
        <pc:picChg chg="del">
          <ac:chgData name="Rodolfo Duarte Pinto" userId="3c1d2390-f3e2-48ed-a692-c2bca7123a2a" providerId="ADAL" clId="{2A2914EA-1990-4EF1-AA9E-CE4583EA460B}" dt="2023-12-14T10:10:55.022" v="0" actId="478"/>
          <ac:picMkLst>
            <pc:docMk/>
            <pc:sldMk cId="1082564833" sldId="256"/>
            <ac:picMk id="5" creationId="{BA449A2E-84EF-8645-8AC1-0DE3E7EFEB6B}"/>
          </ac:picMkLst>
        </pc:picChg>
      </pc:sldChg>
      <pc:sldChg chg="addSp delSp modSp mod">
        <pc:chgData name="Rodolfo Duarte Pinto" userId="3c1d2390-f3e2-48ed-a692-c2bca7123a2a" providerId="ADAL" clId="{2A2914EA-1990-4EF1-AA9E-CE4583EA460B}" dt="2023-12-14T10:56:39.616" v="61" actId="164"/>
        <pc:sldMkLst>
          <pc:docMk/>
          <pc:sldMk cId="1980292644" sldId="258"/>
        </pc:sldMkLst>
        <pc:spChg chg="mod">
          <ac:chgData name="Rodolfo Duarte Pinto" userId="3c1d2390-f3e2-48ed-a692-c2bca7123a2a" providerId="ADAL" clId="{2A2914EA-1990-4EF1-AA9E-CE4583EA460B}" dt="2023-12-14T10:51:29.714" v="34" actId="14100"/>
          <ac:spMkLst>
            <pc:docMk/>
            <pc:sldMk cId="1980292644" sldId="258"/>
            <ac:spMk id="11" creationId="{A4BF32E4-7D7E-0B4A-950F-55A789E5B9D4}"/>
          </ac:spMkLst>
        </pc:spChg>
        <pc:spChg chg="del mod">
          <ac:chgData name="Rodolfo Duarte Pinto" userId="3c1d2390-f3e2-48ed-a692-c2bca7123a2a" providerId="ADAL" clId="{2A2914EA-1990-4EF1-AA9E-CE4583EA460B}" dt="2023-12-14T10:51:24.571" v="33" actId="478"/>
          <ac:spMkLst>
            <pc:docMk/>
            <pc:sldMk cId="1980292644" sldId="258"/>
            <ac:spMk id="12" creationId="{C5E7C0C0-C89F-994D-BD14-2A60617FB614}"/>
          </ac:spMkLst>
        </pc:spChg>
        <pc:spChg chg="mod">
          <ac:chgData name="Rodolfo Duarte Pinto" userId="3c1d2390-f3e2-48ed-a692-c2bca7123a2a" providerId="ADAL" clId="{2A2914EA-1990-4EF1-AA9E-CE4583EA460B}" dt="2023-12-14T10:51:51.474" v="44" actId="1076"/>
          <ac:spMkLst>
            <pc:docMk/>
            <pc:sldMk cId="1980292644" sldId="258"/>
            <ac:spMk id="13" creationId="{4FAA28DA-9CDF-124F-B4FF-EC7705BE7F0B}"/>
          </ac:spMkLst>
        </pc:spChg>
        <pc:grpChg chg="add mod">
          <ac:chgData name="Rodolfo Duarte Pinto" userId="3c1d2390-f3e2-48ed-a692-c2bca7123a2a" providerId="ADAL" clId="{2A2914EA-1990-4EF1-AA9E-CE4583EA460B}" dt="2023-12-14T10:56:39.616" v="61" actId="164"/>
          <ac:grpSpMkLst>
            <pc:docMk/>
            <pc:sldMk cId="1980292644" sldId="258"/>
            <ac:grpSpMk id="3" creationId="{DAC90D70-F479-4F72-ABE0-FB031662949B}"/>
          </ac:grpSpMkLst>
        </pc:grpChg>
        <pc:picChg chg="del">
          <ac:chgData name="Rodolfo Duarte Pinto" userId="3c1d2390-f3e2-48ed-a692-c2bca7123a2a" providerId="ADAL" clId="{2A2914EA-1990-4EF1-AA9E-CE4583EA460B}" dt="2023-12-14T10:12:49.774" v="20" actId="478"/>
          <ac:picMkLst>
            <pc:docMk/>
            <pc:sldMk cId="1980292644" sldId="258"/>
            <ac:picMk id="2" creationId="{FDD766B0-CEED-144B-9134-18B73A584C71}"/>
          </ac:picMkLst>
        </pc:picChg>
        <pc:picChg chg="add mod">
          <ac:chgData name="Rodolfo Duarte Pinto" userId="3c1d2390-f3e2-48ed-a692-c2bca7123a2a" providerId="ADAL" clId="{2A2914EA-1990-4EF1-AA9E-CE4583EA460B}" dt="2023-12-14T10:56:39.616" v="61" actId="164"/>
          <ac:picMkLst>
            <pc:docMk/>
            <pc:sldMk cId="1980292644" sldId="258"/>
            <ac:picMk id="7" creationId="{EDA0E1D3-3A84-499B-815F-8FCA5821A6CA}"/>
          </ac:picMkLst>
        </pc:picChg>
        <pc:cxnChg chg="del">
          <ac:chgData name="Rodolfo Duarte Pinto" userId="3c1d2390-f3e2-48ed-a692-c2bca7123a2a" providerId="ADAL" clId="{2A2914EA-1990-4EF1-AA9E-CE4583EA460B}" dt="2023-12-14T10:12:55.028" v="22" actId="478"/>
          <ac:cxnSpMkLst>
            <pc:docMk/>
            <pc:sldMk cId="1980292644" sldId="258"/>
            <ac:cxnSpMk id="5" creationId="{88776FE8-2E1F-8346-887A-44707A8F99F5}"/>
          </ac:cxnSpMkLst>
        </pc:cxnChg>
        <pc:cxnChg chg="add mod">
          <ac:chgData name="Rodolfo Duarte Pinto" userId="3c1d2390-f3e2-48ed-a692-c2bca7123a2a" providerId="ADAL" clId="{2A2914EA-1990-4EF1-AA9E-CE4583EA460B}" dt="2023-12-14T10:56:39.616" v="61" actId="164"/>
          <ac:cxnSpMkLst>
            <pc:docMk/>
            <pc:sldMk cId="1980292644" sldId="258"/>
            <ac:cxnSpMk id="8" creationId="{FD097783-5F25-4F23-BECC-C63D26BA619B}"/>
          </ac:cxnSpMkLst>
        </pc:cxnChg>
      </pc:sldChg>
      <pc:sldChg chg="addSp delSp modSp mod">
        <pc:chgData name="Rodolfo Duarte Pinto" userId="3c1d2390-f3e2-48ed-a692-c2bca7123a2a" providerId="ADAL" clId="{2A2914EA-1990-4EF1-AA9E-CE4583EA460B}" dt="2023-12-14T10:58:06.087" v="190" actId="2711"/>
        <pc:sldMkLst>
          <pc:docMk/>
          <pc:sldMk cId="3895148826" sldId="259"/>
        </pc:sldMkLst>
        <pc:spChg chg="mod">
          <ac:chgData name="Rodolfo Duarte Pinto" userId="3c1d2390-f3e2-48ed-a692-c2bca7123a2a" providerId="ADAL" clId="{2A2914EA-1990-4EF1-AA9E-CE4583EA460B}" dt="2023-12-14T10:58:06.087" v="190" actId="2711"/>
          <ac:spMkLst>
            <pc:docMk/>
            <pc:sldMk cId="3895148826" sldId="259"/>
            <ac:spMk id="7" creationId="{10C6BAA9-0170-594C-B1DC-75AD8491503D}"/>
          </ac:spMkLst>
        </pc:spChg>
        <pc:spChg chg="add del mod">
          <ac:chgData name="Rodolfo Duarte Pinto" userId="3c1d2390-f3e2-48ed-a692-c2bca7123a2a" providerId="ADAL" clId="{2A2914EA-1990-4EF1-AA9E-CE4583EA460B}" dt="2023-12-14T10:57:59.526" v="188" actId="478"/>
          <ac:spMkLst>
            <pc:docMk/>
            <pc:sldMk cId="3895148826" sldId="259"/>
            <ac:spMk id="8" creationId="{5F4C2D2B-B205-45D2-A088-8AE92F283178}"/>
          </ac:spMkLst>
        </pc:spChg>
        <pc:spChg chg="del">
          <ac:chgData name="Rodolfo Duarte Pinto" userId="3c1d2390-f3e2-48ed-a692-c2bca7123a2a" providerId="ADAL" clId="{2A2914EA-1990-4EF1-AA9E-CE4583EA460B}" dt="2023-12-14T10:56:44.536" v="63" actId="478"/>
          <ac:spMkLst>
            <pc:docMk/>
            <pc:sldMk cId="3895148826" sldId="259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2A2914EA-1990-4EF1-AA9E-CE4583EA460B}" dt="2023-12-14T10:56:45.867" v="64" actId="478"/>
          <ac:spMkLst>
            <pc:docMk/>
            <pc:sldMk cId="3895148826" sldId="259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2A2914EA-1990-4EF1-AA9E-CE4583EA460B}" dt="2023-12-14T10:56:49.424" v="65"/>
          <ac:spMkLst>
            <pc:docMk/>
            <pc:sldMk cId="3895148826" sldId="259"/>
            <ac:spMk id="14" creationId="{7A01F95D-CF67-458E-BCF5-BD63B97EFC13}"/>
          </ac:spMkLst>
        </pc:spChg>
        <pc:grpChg chg="add mod">
          <ac:chgData name="Rodolfo Duarte Pinto" userId="3c1d2390-f3e2-48ed-a692-c2bca7123a2a" providerId="ADAL" clId="{2A2914EA-1990-4EF1-AA9E-CE4583EA460B}" dt="2023-12-14T10:56:42.474" v="62"/>
          <ac:grpSpMkLst>
            <pc:docMk/>
            <pc:sldMk cId="3895148826" sldId="259"/>
            <ac:grpSpMk id="9" creationId="{F2114B96-0755-47EF-9C10-E83115B1CA1A}"/>
          </ac:grpSpMkLst>
        </pc:grpChg>
        <pc:picChg chg="del">
          <ac:chgData name="Rodolfo Duarte Pinto" userId="3c1d2390-f3e2-48ed-a692-c2bca7123a2a" providerId="ADAL" clId="{2A2914EA-1990-4EF1-AA9E-CE4583EA460B}" dt="2023-12-14T10:56:31.840" v="60" actId="478"/>
          <ac:picMkLst>
            <pc:docMk/>
            <pc:sldMk cId="3895148826" sldId="259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2A2914EA-1990-4EF1-AA9E-CE4583EA460B}" dt="2023-12-14T10:56:42.474" v="62"/>
          <ac:picMkLst>
            <pc:docMk/>
            <pc:sldMk cId="3895148826" sldId="259"/>
            <ac:picMk id="10" creationId="{947D2682-D856-461C-BCF2-2F9DE3D5DB80}"/>
          </ac:picMkLst>
        </pc:picChg>
        <pc:cxnChg chg="del">
          <ac:chgData name="Rodolfo Duarte Pinto" userId="3c1d2390-f3e2-48ed-a692-c2bca7123a2a" providerId="ADAL" clId="{2A2914EA-1990-4EF1-AA9E-CE4583EA460B}" dt="2023-12-14T10:56:31.840" v="60" actId="478"/>
          <ac:cxnSpMkLst>
            <pc:docMk/>
            <pc:sldMk cId="3895148826" sldId="259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2A2914EA-1990-4EF1-AA9E-CE4583EA460B}" dt="2023-12-14T10:56:42.474" v="62"/>
          <ac:cxnSpMkLst>
            <pc:docMk/>
            <pc:sldMk cId="3895148826" sldId="259"/>
            <ac:cxnSpMk id="13" creationId="{C852353F-588C-4D4F-AF8F-AE02514736A9}"/>
          </ac:cxnSpMkLst>
        </pc:cxnChg>
      </pc:sldChg>
      <pc:sldChg chg="del">
        <pc:chgData name="Rodolfo Duarte Pinto" userId="3c1d2390-f3e2-48ed-a692-c2bca7123a2a" providerId="ADAL" clId="{2A2914EA-1990-4EF1-AA9E-CE4583EA460B}" dt="2023-12-14T14:58:43.365" v="1033" actId="47"/>
        <pc:sldMkLst>
          <pc:docMk/>
          <pc:sldMk cId="4205997006" sldId="281"/>
        </pc:sldMkLst>
      </pc:sldChg>
      <pc:sldChg chg="del">
        <pc:chgData name="Rodolfo Duarte Pinto" userId="3c1d2390-f3e2-48ed-a692-c2bca7123a2a" providerId="ADAL" clId="{2A2914EA-1990-4EF1-AA9E-CE4583EA460B}" dt="2023-12-14T14:56:51.777" v="987" actId="47"/>
        <pc:sldMkLst>
          <pc:docMk/>
          <pc:sldMk cId="2412800969" sldId="287"/>
        </pc:sldMkLst>
      </pc:sldChg>
      <pc:sldChg chg="addSp delSp modSp mod modAnim">
        <pc:chgData name="Rodolfo Duarte Pinto" userId="3c1d2390-f3e2-48ed-a692-c2bca7123a2a" providerId="ADAL" clId="{2A2914EA-1990-4EF1-AA9E-CE4583EA460B}" dt="2023-12-14T11:26:04.344" v="396"/>
        <pc:sldMkLst>
          <pc:docMk/>
          <pc:sldMk cId="4032744444" sldId="318"/>
        </pc:sldMkLst>
        <pc:spChg chg="add mod">
          <ac:chgData name="Rodolfo Duarte Pinto" userId="3c1d2390-f3e2-48ed-a692-c2bca7123a2a" providerId="ADAL" clId="{2A2914EA-1990-4EF1-AA9E-CE4583EA460B}" dt="2023-12-14T11:06:08.003" v="317" actId="12789"/>
          <ac:spMkLst>
            <pc:docMk/>
            <pc:sldMk cId="4032744444" sldId="318"/>
            <ac:spMk id="3" creationId="{ABCBF8D3-2D69-4EAD-920F-DC5753A0CEE1}"/>
          </ac:spMkLst>
        </pc:spChg>
        <pc:spChg chg="add mod">
          <ac:chgData name="Rodolfo Duarte Pinto" userId="3c1d2390-f3e2-48ed-a692-c2bca7123a2a" providerId="ADAL" clId="{2A2914EA-1990-4EF1-AA9E-CE4583EA460B}" dt="2023-12-14T11:09:53.990" v="354" actId="207"/>
          <ac:spMkLst>
            <pc:docMk/>
            <pc:sldMk cId="4032744444" sldId="318"/>
            <ac:spMk id="4" creationId="{5B8BCA48-C746-4DFA-83C5-E6CC12294365}"/>
          </ac:spMkLst>
        </pc:spChg>
        <pc:spChg chg="add mod">
          <ac:chgData name="Rodolfo Duarte Pinto" userId="3c1d2390-f3e2-48ed-a692-c2bca7123a2a" providerId="ADAL" clId="{2A2914EA-1990-4EF1-AA9E-CE4583EA460B}" dt="2023-12-14T11:19:44.919" v="369" actId="1076"/>
          <ac:spMkLst>
            <pc:docMk/>
            <pc:sldMk cId="4032744444" sldId="318"/>
            <ac:spMk id="6" creationId="{F19536BA-B52D-428D-9EAA-AE175F32C264}"/>
          </ac:spMkLst>
        </pc:spChg>
        <pc:spChg chg="mod">
          <ac:chgData name="Rodolfo Duarte Pinto" userId="3c1d2390-f3e2-48ed-a692-c2bca7123a2a" providerId="ADAL" clId="{2A2914EA-1990-4EF1-AA9E-CE4583EA460B}" dt="2023-12-14T11:00:09.042" v="218" actId="113"/>
          <ac:spMkLst>
            <pc:docMk/>
            <pc:sldMk cId="4032744444" sldId="318"/>
            <ac:spMk id="7" creationId="{F8F5523B-5C5F-2049-8B91-9B9B23693F2D}"/>
          </ac:spMkLst>
        </pc:spChg>
        <pc:spChg chg="add mod">
          <ac:chgData name="Rodolfo Duarte Pinto" userId="3c1d2390-f3e2-48ed-a692-c2bca7123a2a" providerId="ADAL" clId="{2A2914EA-1990-4EF1-AA9E-CE4583EA460B}" dt="2023-12-14T11:11:58.355" v="360" actId="207"/>
          <ac:spMkLst>
            <pc:docMk/>
            <pc:sldMk cId="4032744444" sldId="318"/>
            <ac:spMk id="8" creationId="{B2B4A373-5D78-4A94-BCE9-0B1CEA1E63E2}"/>
          </ac:spMkLst>
        </pc:spChg>
        <pc:spChg chg="del">
          <ac:chgData name="Rodolfo Duarte Pinto" userId="3c1d2390-f3e2-48ed-a692-c2bca7123a2a" providerId="ADAL" clId="{2A2914EA-1990-4EF1-AA9E-CE4583EA460B}" dt="2023-12-14T10:59:33.116" v="203" actId="478"/>
          <ac:spMkLst>
            <pc:docMk/>
            <pc:sldMk cId="4032744444" sldId="318"/>
            <ac:spMk id="10" creationId="{26FECBD9-815F-1D46-AC5B-C2FE536A6BD3}"/>
          </ac:spMkLst>
        </pc:spChg>
        <pc:spChg chg="del">
          <ac:chgData name="Rodolfo Duarte Pinto" userId="3c1d2390-f3e2-48ed-a692-c2bca7123a2a" providerId="ADAL" clId="{2A2914EA-1990-4EF1-AA9E-CE4583EA460B}" dt="2023-12-14T10:59:18.237" v="196" actId="478"/>
          <ac:spMkLst>
            <pc:docMk/>
            <pc:sldMk cId="4032744444" sldId="318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2A2914EA-1990-4EF1-AA9E-CE4583EA460B}" dt="2023-12-14T10:59:17.366" v="195" actId="478"/>
          <ac:spMkLst>
            <pc:docMk/>
            <pc:sldMk cId="4032744444" sldId="318"/>
            <ac:spMk id="12" creationId="{C5E7C0C0-C89F-994D-BD14-2A60617FB614}"/>
          </ac:spMkLst>
        </pc:spChg>
        <pc:spChg chg="del mod">
          <ac:chgData name="Rodolfo Duarte Pinto" userId="3c1d2390-f3e2-48ed-a692-c2bca7123a2a" providerId="ADAL" clId="{2A2914EA-1990-4EF1-AA9E-CE4583EA460B}" dt="2023-12-14T10:59:30.981" v="202" actId="478"/>
          <ac:spMkLst>
            <pc:docMk/>
            <pc:sldMk cId="4032744444" sldId="318"/>
            <ac:spMk id="19" creationId="{6B1A8561-F5F2-544D-A9DD-109A3652F95F}"/>
          </ac:spMkLst>
        </pc:spChg>
        <pc:spChg chg="del">
          <ac:chgData name="Rodolfo Duarte Pinto" userId="3c1d2390-f3e2-48ed-a692-c2bca7123a2a" providerId="ADAL" clId="{2A2914EA-1990-4EF1-AA9E-CE4583EA460B}" dt="2023-12-14T10:59:30.981" v="202" actId="478"/>
          <ac:spMkLst>
            <pc:docMk/>
            <pc:sldMk cId="4032744444" sldId="318"/>
            <ac:spMk id="20" creationId="{8645F4F7-41EF-354F-8BBB-8A77C1013B91}"/>
          </ac:spMkLst>
        </pc:spChg>
        <pc:spChg chg="del">
          <ac:chgData name="Rodolfo Duarte Pinto" userId="3c1d2390-f3e2-48ed-a692-c2bca7123a2a" providerId="ADAL" clId="{2A2914EA-1990-4EF1-AA9E-CE4583EA460B}" dt="2023-12-14T10:59:30.981" v="202" actId="478"/>
          <ac:spMkLst>
            <pc:docMk/>
            <pc:sldMk cId="4032744444" sldId="318"/>
            <ac:spMk id="21" creationId="{4A95F5E6-9183-B443-A898-9A336AF170B4}"/>
          </ac:spMkLst>
        </pc:spChg>
        <pc:spChg chg="del">
          <ac:chgData name="Rodolfo Duarte Pinto" userId="3c1d2390-f3e2-48ed-a692-c2bca7123a2a" providerId="ADAL" clId="{2A2914EA-1990-4EF1-AA9E-CE4583EA460B}" dt="2023-12-14T10:59:27.135" v="200" actId="478"/>
          <ac:spMkLst>
            <pc:docMk/>
            <pc:sldMk cId="4032744444" sldId="318"/>
            <ac:spMk id="22" creationId="{3995284A-563B-D740-8F27-178BB065A773}"/>
          </ac:spMkLst>
        </pc:spChg>
        <pc:spChg chg="del">
          <ac:chgData name="Rodolfo Duarte Pinto" userId="3c1d2390-f3e2-48ed-a692-c2bca7123a2a" providerId="ADAL" clId="{2A2914EA-1990-4EF1-AA9E-CE4583EA460B}" dt="2023-12-14T10:59:27.679" v="201" actId="478"/>
          <ac:spMkLst>
            <pc:docMk/>
            <pc:sldMk cId="4032744444" sldId="318"/>
            <ac:spMk id="23" creationId="{53D20159-483B-E948-9D9F-D474B85A2226}"/>
          </ac:spMkLst>
        </pc:spChg>
        <pc:spChg chg="del">
          <ac:chgData name="Rodolfo Duarte Pinto" userId="3c1d2390-f3e2-48ed-a692-c2bca7123a2a" providerId="ADAL" clId="{2A2914EA-1990-4EF1-AA9E-CE4583EA460B}" dt="2023-12-14T10:59:30.981" v="202" actId="478"/>
          <ac:spMkLst>
            <pc:docMk/>
            <pc:sldMk cId="4032744444" sldId="318"/>
            <ac:spMk id="24" creationId="{5302C9C7-DBC1-7E46-9DD7-34FF4ACDEAE5}"/>
          </ac:spMkLst>
        </pc:spChg>
        <pc:spChg chg="del">
          <ac:chgData name="Rodolfo Duarte Pinto" userId="3c1d2390-f3e2-48ed-a692-c2bca7123a2a" providerId="ADAL" clId="{2A2914EA-1990-4EF1-AA9E-CE4583EA460B}" dt="2023-12-14T10:59:30.981" v="202" actId="478"/>
          <ac:spMkLst>
            <pc:docMk/>
            <pc:sldMk cId="4032744444" sldId="318"/>
            <ac:spMk id="25" creationId="{F0409287-15B9-8643-8BB2-92B2B47DD87C}"/>
          </ac:spMkLst>
        </pc:spChg>
        <pc:spChg chg="del">
          <ac:chgData name="Rodolfo Duarte Pinto" userId="3c1d2390-f3e2-48ed-a692-c2bca7123a2a" providerId="ADAL" clId="{2A2914EA-1990-4EF1-AA9E-CE4583EA460B}" dt="2023-12-14T10:59:30.981" v="202" actId="478"/>
          <ac:spMkLst>
            <pc:docMk/>
            <pc:sldMk cId="4032744444" sldId="318"/>
            <ac:spMk id="26" creationId="{A3B5CEBD-F3D5-7C48-89A0-DC02DB3B6AFB}"/>
          </ac:spMkLst>
        </pc:spChg>
        <pc:spChg chg="add mod">
          <ac:chgData name="Rodolfo Duarte Pinto" userId="3c1d2390-f3e2-48ed-a692-c2bca7123a2a" providerId="ADAL" clId="{2A2914EA-1990-4EF1-AA9E-CE4583EA460B}" dt="2023-12-14T10:59:23.934" v="197"/>
          <ac:spMkLst>
            <pc:docMk/>
            <pc:sldMk cId="4032744444" sldId="318"/>
            <ac:spMk id="27" creationId="{DF36148C-A5CC-42E9-8F49-57E29B5F5551}"/>
          </ac:spMkLst>
        </pc:spChg>
        <pc:spChg chg="add mod">
          <ac:chgData name="Rodolfo Duarte Pinto" userId="3c1d2390-f3e2-48ed-a692-c2bca7123a2a" providerId="ADAL" clId="{2A2914EA-1990-4EF1-AA9E-CE4583EA460B}" dt="2023-12-14T11:04:13.223" v="300" actId="1076"/>
          <ac:spMkLst>
            <pc:docMk/>
            <pc:sldMk cId="4032744444" sldId="318"/>
            <ac:spMk id="28" creationId="{1EDBBFDB-35F6-4A26-BDBF-1E55AAAE71F3}"/>
          </ac:spMkLst>
        </pc:spChg>
        <pc:spChg chg="add mod">
          <ac:chgData name="Rodolfo Duarte Pinto" userId="3c1d2390-f3e2-48ed-a692-c2bca7123a2a" providerId="ADAL" clId="{2A2914EA-1990-4EF1-AA9E-CE4583EA460B}" dt="2023-12-14T11:04:13.223" v="300" actId="1076"/>
          <ac:spMkLst>
            <pc:docMk/>
            <pc:sldMk cId="4032744444" sldId="318"/>
            <ac:spMk id="29" creationId="{48A91129-CFF6-41FD-9557-9FFF85A47B52}"/>
          </ac:spMkLst>
        </pc:spChg>
        <pc:spChg chg="add mod">
          <ac:chgData name="Rodolfo Duarte Pinto" userId="3c1d2390-f3e2-48ed-a692-c2bca7123a2a" providerId="ADAL" clId="{2A2914EA-1990-4EF1-AA9E-CE4583EA460B}" dt="2023-12-14T11:04:13.223" v="300" actId="1076"/>
          <ac:spMkLst>
            <pc:docMk/>
            <pc:sldMk cId="4032744444" sldId="318"/>
            <ac:spMk id="30" creationId="{2BE50E5C-87D5-4EF9-B307-8788A55D04AD}"/>
          </ac:spMkLst>
        </pc:spChg>
        <pc:spChg chg="add mod">
          <ac:chgData name="Rodolfo Duarte Pinto" userId="3c1d2390-f3e2-48ed-a692-c2bca7123a2a" providerId="ADAL" clId="{2A2914EA-1990-4EF1-AA9E-CE4583EA460B}" dt="2023-12-14T11:20:57.007" v="382" actId="20577"/>
          <ac:spMkLst>
            <pc:docMk/>
            <pc:sldMk cId="4032744444" sldId="318"/>
            <ac:spMk id="31" creationId="{62764992-2054-43B3-ABB2-E46638BAD527}"/>
          </ac:spMkLst>
        </pc:spChg>
        <pc:spChg chg="add mod">
          <ac:chgData name="Rodolfo Duarte Pinto" userId="3c1d2390-f3e2-48ed-a692-c2bca7123a2a" providerId="ADAL" clId="{2A2914EA-1990-4EF1-AA9E-CE4583EA460B}" dt="2023-12-14T11:06:10.728" v="318" actId="408"/>
          <ac:spMkLst>
            <pc:docMk/>
            <pc:sldMk cId="4032744444" sldId="318"/>
            <ac:spMk id="32" creationId="{63072A51-2D6D-42FB-A5DF-5130E58D6A54}"/>
          </ac:spMkLst>
        </pc:spChg>
        <pc:spChg chg="add mod">
          <ac:chgData name="Rodolfo Duarte Pinto" userId="3c1d2390-f3e2-48ed-a692-c2bca7123a2a" providerId="ADAL" clId="{2A2914EA-1990-4EF1-AA9E-CE4583EA460B}" dt="2023-12-14T11:06:10.728" v="318" actId="408"/>
          <ac:spMkLst>
            <pc:docMk/>
            <pc:sldMk cId="4032744444" sldId="318"/>
            <ac:spMk id="33" creationId="{0A7A2D3A-C177-40D9-8337-79813D70D2CC}"/>
          </ac:spMkLst>
        </pc:spChg>
        <pc:spChg chg="add mod">
          <ac:chgData name="Rodolfo Duarte Pinto" userId="3c1d2390-f3e2-48ed-a692-c2bca7123a2a" providerId="ADAL" clId="{2A2914EA-1990-4EF1-AA9E-CE4583EA460B}" dt="2023-12-14T11:06:10.728" v="318" actId="408"/>
          <ac:spMkLst>
            <pc:docMk/>
            <pc:sldMk cId="4032744444" sldId="318"/>
            <ac:spMk id="34" creationId="{4F8B3526-B30B-4996-91B4-3DA9D4F6467F}"/>
          </ac:spMkLst>
        </pc:spChg>
        <pc:spChg chg="add mod">
          <ac:chgData name="Rodolfo Duarte Pinto" userId="3c1d2390-f3e2-48ed-a692-c2bca7123a2a" providerId="ADAL" clId="{2A2914EA-1990-4EF1-AA9E-CE4583EA460B}" dt="2023-12-14T11:06:10.728" v="318" actId="408"/>
          <ac:spMkLst>
            <pc:docMk/>
            <pc:sldMk cId="4032744444" sldId="318"/>
            <ac:spMk id="35" creationId="{783E63FD-B237-46EE-837F-7978DB14883C}"/>
          </ac:spMkLst>
        </pc:spChg>
        <pc:spChg chg="add mod">
          <ac:chgData name="Rodolfo Duarte Pinto" userId="3c1d2390-f3e2-48ed-a692-c2bca7123a2a" providerId="ADAL" clId="{2A2914EA-1990-4EF1-AA9E-CE4583EA460B}" dt="2023-12-14T11:06:08.003" v="317" actId="12789"/>
          <ac:spMkLst>
            <pc:docMk/>
            <pc:sldMk cId="4032744444" sldId="318"/>
            <ac:spMk id="36" creationId="{08D8E8E5-93DF-4A51-A97A-D97D18D73158}"/>
          </ac:spMkLst>
        </pc:spChg>
        <pc:spChg chg="add mod">
          <ac:chgData name="Rodolfo Duarte Pinto" userId="3c1d2390-f3e2-48ed-a692-c2bca7123a2a" providerId="ADAL" clId="{2A2914EA-1990-4EF1-AA9E-CE4583EA460B}" dt="2023-12-14T11:08:21.529" v="348" actId="1076"/>
          <ac:spMkLst>
            <pc:docMk/>
            <pc:sldMk cId="4032744444" sldId="318"/>
            <ac:spMk id="37" creationId="{85FA90A4-1D62-43BF-85B4-E06D3431CFE1}"/>
          </ac:spMkLst>
        </pc:spChg>
        <pc:spChg chg="add mod">
          <ac:chgData name="Rodolfo Duarte Pinto" userId="3c1d2390-f3e2-48ed-a692-c2bca7123a2a" providerId="ADAL" clId="{2A2914EA-1990-4EF1-AA9E-CE4583EA460B}" dt="2023-12-14T11:08:15.081" v="347" actId="1037"/>
          <ac:spMkLst>
            <pc:docMk/>
            <pc:sldMk cId="4032744444" sldId="318"/>
            <ac:spMk id="38" creationId="{743E84DC-7029-4094-96AD-8D96753A8496}"/>
          </ac:spMkLst>
        </pc:spChg>
        <pc:spChg chg="add mod">
          <ac:chgData name="Rodolfo Duarte Pinto" userId="3c1d2390-f3e2-48ed-a692-c2bca7123a2a" providerId="ADAL" clId="{2A2914EA-1990-4EF1-AA9E-CE4583EA460B}" dt="2023-12-14T11:08:15.081" v="347" actId="1037"/>
          <ac:spMkLst>
            <pc:docMk/>
            <pc:sldMk cId="4032744444" sldId="318"/>
            <ac:spMk id="39" creationId="{064D0019-B826-458E-9CB0-9DEB4A415D4E}"/>
          </ac:spMkLst>
        </pc:spChg>
        <pc:spChg chg="add mod">
          <ac:chgData name="Rodolfo Duarte Pinto" userId="3c1d2390-f3e2-48ed-a692-c2bca7123a2a" providerId="ADAL" clId="{2A2914EA-1990-4EF1-AA9E-CE4583EA460B}" dt="2023-12-14T11:19:35.416" v="362"/>
          <ac:spMkLst>
            <pc:docMk/>
            <pc:sldMk cId="4032744444" sldId="318"/>
            <ac:spMk id="40" creationId="{6FABFBBD-3655-4C02-85ED-32B244C2AB89}"/>
          </ac:spMkLst>
        </pc:spChg>
        <pc:spChg chg="add mod">
          <ac:chgData name="Rodolfo Duarte Pinto" userId="3c1d2390-f3e2-48ed-a692-c2bca7123a2a" providerId="ADAL" clId="{2A2914EA-1990-4EF1-AA9E-CE4583EA460B}" dt="2023-12-14T11:19:35.416" v="362"/>
          <ac:spMkLst>
            <pc:docMk/>
            <pc:sldMk cId="4032744444" sldId="318"/>
            <ac:spMk id="41" creationId="{2D54923B-9948-40A6-8E57-D32C49D26C70}"/>
          </ac:spMkLst>
        </pc:spChg>
        <pc:spChg chg="add mod">
          <ac:chgData name="Rodolfo Duarte Pinto" userId="3c1d2390-f3e2-48ed-a692-c2bca7123a2a" providerId="ADAL" clId="{2A2914EA-1990-4EF1-AA9E-CE4583EA460B}" dt="2023-12-14T11:19:35.416" v="362"/>
          <ac:spMkLst>
            <pc:docMk/>
            <pc:sldMk cId="4032744444" sldId="318"/>
            <ac:spMk id="42" creationId="{D56F05E4-E03D-46A0-AD9D-D78D38D3CC45}"/>
          </ac:spMkLst>
        </pc:spChg>
        <pc:spChg chg="add mod">
          <ac:chgData name="Rodolfo Duarte Pinto" userId="3c1d2390-f3e2-48ed-a692-c2bca7123a2a" providerId="ADAL" clId="{2A2914EA-1990-4EF1-AA9E-CE4583EA460B}" dt="2023-12-14T11:19:40.604" v="366"/>
          <ac:spMkLst>
            <pc:docMk/>
            <pc:sldMk cId="4032744444" sldId="318"/>
            <ac:spMk id="43" creationId="{D1652A7B-A935-4ECC-9A3F-2911A6560BA3}"/>
          </ac:spMkLst>
        </pc:spChg>
        <pc:spChg chg="add mod">
          <ac:chgData name="Rodolfo Duarte Pinto" userId="3c1d2390-f3e2-48ed-a692-c2bca7123a2a" providerId="ADAL" clId="{2A2914EA-1990-4EF1-AA9E-CE4583EA460B}" dt="2023-12-14T11:19:40.604" v="366"/>
          <ac:spMkLst>
            <pc:docMk/>
            <pc:sldMk cId="4032744444" sldId="318"/>
            <ac:spMk id="44" creationId="{C1B8CB07-EA0B-49FE-B15A-F759A50EC485}"/>
          </ac:spMkLst>
        </pc:spChg>
        <pc:spChg chg="add mod">
          <ac:chgData name="Rodolfo Duarte Pinto" userId="3c1d2390-f3e2-48ed-a692-c2bca7123a2a" providerId="ADAL" clId="{2A2914EA-1990-4EF1-AA9E-CE4583EA460B}" dt="2023-12-14T11:19:40.604" v="366"/>
          <ac:spMkLst>
            <pc:docMk/>
            <pc:sldMk cId="4032744444" sldId="318"/>
            <ac:spMk id="45" creationId="{D05944A2-0F50-411D-B4A8-03EB2E7FBE01}"/>
          </ac:spMkLst>
        </pc:spChg>
        <pc:spChg chg="add mod">
          <ac:chgData name="Rodolfo Duarte Pinto" userId="3c1d2390-f3e2-48ed-a692-c2bca7123a2a" providerId="ADAL" clId="{2A2914EA-1990-4EF1-AA9E-CE4583EA460B}" dt="2023-12-14T11:19:46.093" v="370"/>
          <ac:spMkLst>
            <pc:docMk/>
            <pc:sldMk cId="4032744444" sldId="318"/>
            <ac:spMk id="46" creationId="{C5852CA6-A28A-4188-950F-C07A8C63C8AD}"/>
          </ac:spMkLst>
        </pc:spChg>
        <pc:spChg chg="add mod">
          <ac:chgData name="Rodolfo Duarte Pinto" userId="3c1d2390-f3e2-48ed-a692-c2bca7123a2a" providerId="ADAL" clId="{2A2914EA-1990-4EF1-AA9E-CE4583EA460B}" dt="2023-12-14T11:19:46.093" v="370"/>
          <ac:spMkLst>
            <pc:docMk/>
            <pc:sldMk cId="4032744444" sldId="318"/>
            <ac:spMk id="47" creationId="{7D56F5E7-C09E-4CA2-AAE5-BB5BDBA46DE4}"/>
          </ac:spMkLst>
        </pc:spChg>
        <pc:spChg chg="add mod">
          <ac:chgData name="Rodolfo Duarte Pinto" userId="3c1d2390-f3e2-48ed-a692-c2bca7123a2a" providerId="ADAL" clId="{2A2914EA-1990-4EF1-AA9E-CE4583EA460B}" dt="2023-12-14T11:19:46.093" v="370"/>
          <ac:spMkLst>
            <pc:docMk/>
            <pc:sldMk cId="4032744444" sldId="318"/>
            <ac:spMk id="48" creationId="{1FD71368-F6A0-46CE-B2E7-99C539B30474}"/>
          </ac:spMkLst>
        </pc:spChg>
        <pc:spChg chg="add mod">
          <ac:chgData name="Rodolfo Duarte Pinto" userId="3c1d2390-f3e2-48ed-a692-c2bca7123a2a" providerId="ADAL" clId="{2A2914EA-1990-4EF1-AA9E-CE4583EA460B}" dt="2023-12-14T11:19:57.897" v="372" actId="1076"/>
          <ac:spMkLst>
            <pc:docMk/>
            <pc:sldMk cId="4032744444" sldId="318"/>
            <ac:spMk id="49" creationId="{D41D4AFD-E062-4701-85E1-BA4707D969B4}"/>
          </ac:spMkLst>
        </pc:spChg>
        <pc:spChg chg="add mod">
          <ac:chgData name="Rodolfo Duarte Pinto" userId="3c1d2390-f3e2-48ed-a692-c2bca7123a2a" providerId="ADAL" clId="{2A2914EA-1990-4EF1-AA9E-CE4583EA460B}" dt="2023-12-14T11:19:57.897" v="372" actId="1076"/>
          <ac:spMkLst>
            <pc:docMk/>
            <pc:sldMk cId="4032744444" sldId="318"/>
            <ac:spMk id="50" creationId="{EE8BD109-7EB4-47EC-ABA0-EB2155A13FB5}"/>
          </ac:spMkLst>
        </pc:spChg>
        <pc:spChg chg="add mod">
          <ac:chgData name="Rodolfo Duarte Pinto" userId="3c1d2390-f3e2-48ed-a692-c2bca7123a2a" providerId="ADAL" clId="{2A2914EA-1990-4EF1-AA9E-CE4583EA460B}" dt="2023-12-14T11:19:57.897" v="372" actId="1076"/>
          <ac:spMkLst>
            <pc:docMk/>
            <pc:sldMk cId="4032744444" sldId="318"/>
            <ac:spMk id="51" creationId="{62632295-50C0-40B2-B3DA-8B677C47E0ED}"/>
          </ac:spMkLst>
        </pc:spChg>
        <pc:spChg chg="add mod">
          <ac:chgData name="Rodolfo Duarte Pinto" userId="3c1d2390-f3e2-48ed-a692-c2bca7123a2a" providerId="ADAL" clId="{2A2914EA-1990-4EF1-AA9E-CE4583EA460B}" dt="2023-12-14T11:20:35.912" v="378" actId="1076"/>
          <ac:spMkLst>
            <pc:docMk/>
            <pc:sldMk cId="4032744444" sldId="318"/>
            <ac:spMk id="52" creationId="{4DC14FC9-E796-41AB-AED7-E58E796F9818}"/>
          </ac:spMkLst>
        </pc:spChg>
        <pc:spChg chg="add mod">
          <ac:chgData name="Rodolfo Duarte Pinto" userId="3c1d2390-f3e2-48ed-a692-c2bca7123a2a" providerId="ADAL" clId="{2A2914EA-1990-4EF1-AA9E-CE4583EA460B}" dt="2023-12-14T11:20:32.649" v="377" actId="1076"/>
          <ac:spMkLst>
            <pc:docMk/>
            <pc:sldMk cId="4032744444" sldId="318"/>
            <ac:spMk id="53" creationId="{32775A07-AD8F-4447-881F-4B68B1BA29A0}"/>
          </ac:spMkLst>
        </pc:spChg>
        <pc:spChg chg="add mod">
          <ac:chgData name="Rodolfo Duarte Pinto" userId="3c1d2390-f3e2-48ed-a692-c2bca7123a2a" providerId="ADAL" clId="{2A2914EA-1990-4EF1-AA9E-CE4583EA460B}" dt="2023-12-14T11:20:32.649" v="377" actId="1076"/>
          <ac:spMkLst>
            <pc:docMk/>
            <pc:sldMk cId="4032744444" sldId="318"/>
            <ac:spMk id="54" creationId="{A81DF65A-05D9-4AA1-B4F8-1026B7411FB5}"/>
          </ac:spMkLst>
        </pc:spChg>
        <pc:spChg chg="add del mod">
          <ac:chgData name="Rodolfo Duarte Pinto" userId="3c1d2390-f3e2-48ed-a692-c2bca7123a2a" providerId="ADAL" clId="{2A2914EA-1990-4EF1-AA9E-CE4583EA460B}" dt="2023-12-14T11:20:38.129" v="379" actId="478"/>
          <ac:spMkLst>
            <pc:docMk/>
            <pc:sldMk cId="4032744444" sldId="318"/>
            <ac:spMk id="55" creationId="{6CB6E59F-75F1-4A4B-A0C3-4EEF50BB57A7}"/>
          </ac:spMkLst>
        </pc:spChg>
        <pc:spChg chg="add mod">
          <ac:chgData name="Rodolfo Duarte Pinto" userId="3c1d2390-f3e2-48ed-a692-c2bca7123a2a" providerId="ADAL" clId="{2A2914EA-1990-4EF1-AA9E-CE4583EA460B}" dt="2023-12-14T11:25:35.872" v="389" actId="1076"/>
          <ac:spMkLst>
            <pc:docMk/>
            <pc:sldMk cId="4032744444" sldId="318"/>
            <ac:spMk id="56" creationId="{88687B42-6B60-4F5B-B1E4-D35C171F60D6}"/>
          </ac:spMkLst>
        </pc:spChg>
        <pc:spChg chg="add mod">
          <ac:chgData name="Rodolfo Duarte Pinto" userId="3c1d2390-f3e2-48ed-a692-c2bca7123a2a" providerId="ADAL" clId="{2A2914EA-1990-4EF1-AA9E-CE4583EA460B}" dt="2023-12-14T11:25:50.544" v="392" actId="1076"/>
          <ac:spMkLst>
            <pc:docMk/>
            <pc:sldMk cId="4032744444" sldId="318"/>
            <ac:spMk id="57" creationId="{0AD6B281-8389-422E-BE22-FD80E736122D}"/>
          </ac:spMkLst>
        </pc:spChg>
        <pc:spChg chg="add mod">
          <ac:chgData name="Rodolfo Duarte Pinto" userId="3c1d2390-f3e2-48ed-a692-c2bca7123a2a" providerId="ADAL" clId="{2A2914EA-1990-4EF1-AA9E-CE4583EA460B}" dt="2023-12-14T11:26:01.617" v="395" actId="1076"/>
          <ac:spMkLst>
            <pc:docMk/>
            <pc:sldMk cId="4032744444" sldId="318"/>
            <ac:spMk id="58" creationId="{E5C396BF-0D3E-415B-BEB0-232F401B707C}"/>
          </ac:spMkLst>
        </pc:spChg>
        <pc:grpChg chg="add mod">
          <ac:chgData name="Rodolfo Duarte Pinto" userId="3c1d2390-f3e2-48ed-a692-c2bca7123a2a" providerId="ADAL" clId="{2A2914EA-1990-4EF1-AA9E-CE4583EA460B}" dt="2023-12-14T10:59:06.142" v="193"/>
          <ac:grpSpMkLst>
            <pc:docMk/>
            <pc:sldMk cId="4032744444" sldId="318"/>
            <ac:grpSpMk id="16" creationId="{025F146D-A7FD-412F-AE12-24E185861D75}"/>
          </ac:grpSpMkLst>
        </pc:grpChg>
        <pc:picChg chg="del">
          <ac:chgData name="Rodolfo Duarte Pinto" userId="3c1d2390-f3e2-48ed-a692-c2bca7123a2a" providerId="ADAL" clId="{2A2914EA-1990-4EF1-AA9E-CE4583EA460B}" dt="2023-12-14T10:58:58.013" v="191" actId="478"/>
          <ac:picMkLst>
            <pc:docMk/>
            <pc:sldMk cId="4032744444" sldId="318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2A2914EA-1990-4EF1-AA9E-CE4583EA460B}" dt="2023-12-14T10:59:06.142" v="193"/>
          <ac:picMkLst>
            <pc:docMk/>
            <pc:sldMk cId="4032744444" sldId="318"/>
            <ac:picMk id="17" creationId="{2FC061A2-2E78-4036-8FDF-6AA3B88D2FF2}"/>
          </ac:picMkLst>
        </pc:picChg>
        <pc:cxnChg chg="del">
          <ac:chgData name="Rodolfo Duarte Pinto" userId="3c1d2390-f3e2-48ed-a692-c2bca7123a2a" providerId="ADAL" clId="{2A2914EA-1990-4EF1-AA9E-CE4583EA460B}" dt="2023-12-14T10:59:01.088" v="192" actId="478"/>
          <ac:cxnSpMkLst>
            <pc:docMk/>
            <pc:sldMk cId="4032744444" sldId="318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2A2914EA-1990-4EF1-AA9E-CE4583EA460B}" dt="2023-12-14T10:59:06.142" v="193"/>
          <ac:cxnSpMkLst>
            <pc:docMk/>
            <pc:sldMk cId="4032744444" sldId="318"/>
            <ac:cxnSpMk id="18" creationId="{8B2FC1D7-D790-4315-BAC4-CDBC4EC3C2DF}"/>
          </ac:cxnSpMkLst>
        </pc:cxnChg>
      </pc:sldChg>
      <pc:sldChg chg="del">
        <pc:chgData name="Rodolfo Duarte Pinto" userId="3c1d2390-f3e2-48ed-a692-c2bca7123a2a" providerId="ADAL" clId="{2A2914EA-1990-4EF1-AA9E-CE4583EA460B}" dt="2023-12-14T14:56:52.453" v="988" actId="47"/>
        <pc:sldMkLst>
          <pc:docMk/>
          <pc:sldMk cId="2612866046" sldId="319"/>
        </pc:sldMkLst>
      </pc:sldChg>
      <pc:sldChg chg="del">
        <pc:chgData name="Rodolfo Duarte Pinto" userId="3c1d2390-f3e2-48ed-a692-c2bca7123a2a" providerId="ADAL" clId="{2A2914EA-1990-4EF1-AA9E-CE4583EA460B}" dt="2023-12-14T14:56:38.903" v="982" actId="47"/>
        <pc:sldMkLst>
          <pc:docMk/>
          <pc:sldMk cId="896758326" sldId="321"/>
        </pc:sldMkLst>
      </pc:sldChg>
      <pc:sldChg chg="del">
        <pc:chgData name="Rodolfo Duarte Pinto" userId="3c1d2390-f3e2-48ed-a692-c2bca7123a2a" providerId="ADAL" clId="{2A2914EA-1990-4EF1-AA9E-CE4583EA460B}" dt="2023-12-14T14:56:42.415" v="983" actId="47"/>
        <pc:sldMkLst>
          <pc:docMk/>
          <pc:sldMk cId="761760370" sldId="324"/>
        </pc:sldMkLst>
      </pc:sldChg>
      <pc:sldChg chg="del">
        <pc:chgData name="Rodolfo Duarte Pinto" userId="3c1d2390-f3e2-48ed-a692-c2bca7123a2a" providerId="ADAL" clId="{2A2914EA-1990-4EF1-AA9E-CE4583EA460B}" dt="2023-12-14T14:57:59.703" v="1013" actId="47"/>
        <pc:sldMkLst>
          <pc:docMk/>
          <pc:sldMk cId="207187704" sldId="327"/>
        </pc:sldMkLst>
      </pc:sldChg>
      <pc:sldChg chg="del">
        <pc:chgData name="Rodolfo Duarte Pinto" userId="3c1d2390-f3e2-48ed-a692-c2bca7123a2a" providerId="ADAL" clId="{2A2914EA-1990-4EF1-AA9E-CE4583EA460B}" dt="2023-12-14T14:56:38.903" v="982" actId="47"/>
        <pc:sldMkLst>
          <pc:docMk/>
          <pc:sldMk cId="740151826" sldId="328"/>
        </pc:sldMkLst>
      </pc:sldChg>
      <pc:sldChg chg="del">
        <pc:chgData name="Rodolfo Duarte Pinto" userId="3c1d2390-f3e2-48ed-a692-c2bca7123a2a" providerId="ADAL" clId="{2A2914EA-1990-4EF1-AA9E-CE4583EA460B}" dt="2023-12-14T14:56:38.903" v="982" actId="47"/>
        <pc:sldMkLst>
          <pc:docMk/>
          <pc:sldMk cId="3777350752" sldId="329"/>
        </pc:sldMkLst>
      </pc:sldChg>
      <pc:sldChg chg="del">
        <pc:chgData name="Rodolfo Duarte Pinto" userId="3c1d2390-f3e2-48ed-a692-c2bca7123a2a" providerId="ADAL" clId="{2A2914EA-1990-4EF1-AA9E-CE4583EA460B}" dt="2023-12-14T14:56:42.415" v="983" actId="47"/>
        <pc:sldMkLst>
          <pc:docMk/>
          <pc:sldMk cId="2058339699" sldId="330"/>
        </pc:sldMkLst>
      </pc:sldChg>
      <pc:sldChg chg="del">
        <pc:chgData name="Rodolfo Duarte Pinto" userId="3c1d2390-f3e2-48ed-a692-c2bca7123a2a" providerId="ADAL" clId="{2A2914EA-1990-4EF1-AA9E-CE4583EA460B}" dt="2023-12-14T14:56:44.172" v="984" actId="47"/>
        <pc:sldMkLst>
          <pc:docMk/>
          <pc:sldMk cId="4060249361" sldId="331"/>
        </pc:sldMkLst>
      </pc:sldChg>
      <pc:sldChg chg="del">
        <pc:chgData name="Rodolfo Duarte Pinto" userId="3c1d2390-f3e2-48ed-a692-c2bca7123a2a" providerId="ADAL" clId="{2A2914EA-1990-4EF1-AA9E-CE4583EA460B}" dt="2023-12-14T14:56:48.928" v="985" actId="47"/>
        <pc:sldMkLst>
          <pc:docMk/>
          <pc:sldMk cId="3163782259" sldId="332"/>
        </pc:sldMkLst>
      </pc:sldChg>
      <pc:sldChg chg="del">
        <pc:chgData name="Rodolfo Duarte Pinto" userId="3c1d2390-f3e2-48ed-a692-c2bca7123a2a" providerId="ADAL" clId="{2A2914EA-1990-4EF1-AA9E-CE4583EA460B}" dt="2023-12-14T14:56:50.520" v="986" actId="47"/>
        <pc:sldMkLst>
          <pc:docMk/>
          <pc:sldMk cId="2889113098" sldId="333"/>
        </pc:sldMkLst>
      </pc:sldChg>
      <pc:sldChg chg="del">
        <pc:chgData name="Rodolfo Duarte Pinto" userId="3c1d2390-f3e2-48ed-a692-c2bca7123a2a" providerId="ADAL" clId="{2A2914EA-1990-4EF1-AA9E-CE4583EA460B}" dt="2023-12-14T14:56:53.141" v="989" actId="47"/>
        <pc:sldMkLst>
          <pc:docMk/>
          <pc:sldMk cId="506603611" sldId="334"/>
        </pc:sldMkLst>
      </pc:sldChg>
      <pc:sldChg chg="del">
        <pc:chgData name="Rodolfo Duarte Pinto" userId="3c1d2390-f3e2-48ed-a692-c2bca7123a2a" providerId="ADAL" clId="{2A2914EA-1990-4EF1-AA9E-CE4583EA460B}" dt="2023-12-14T14:56:55" v="990" actId="47"/>
        <pc:sldMkLst>
          <pc:docMk/>
          <pc:sldMk cId="2523286167" sldId="335"/>
        </pc:sldMkLst>
      </pc:sldChg>
      <pc:sldChg chg="addSp delSp modSp add mod ord delAnim">
        <pc:chgData name="Rodolfo Duarte Pinto" userId="3c1d2390-f3e2-48ed-a692-c2bca7123a2a" providerId="ADAL" clId="{2A2914EA-1990-4EF1-AA9E-CE4583EA460B}" dt="2023-12-14T11:50:24.881" v="495" actId="1076"/>
        <pc:sldMkLst>
          <pc:docMk/>
          <pc:sldMk cId="485101441" sldId="336"/>
        </pc:sldMkLst>
        <pc:spChg chg="del">
          <ac:chgData name="Rodolfo Duarte Pinto" userId="3c1d2390-f3e2-48ed-a692-c2bca7123a2a" providerId="ADAL" clId="{2A2914EA-1990-4EF1-AA9E-CE4583EA460B}" dt="2023-12-14T11:26:43.929" v="398" actId="478"/>
          <ac:spMkLst>
            <pc:docMk/>
            <pc:sldMk cId="485101441" sldId="336"/>
            <ac:spMk id="3" creationId="{ABCBF8D3-2D69-4EAD-920F-DC5753A0CEE1}"/>
          </ac:spMkLst>
        </pc:spChg>
        <pc:spChg chg="del">
          <ac:chgData name="Rodolfo Duarte Pinto" userId="3c1d2390-f3e2-48ed-a692-c2bca7123a2a" providerId="ADAL" clId="{2A2914EA-1990-4EF1-AA9E-CE4583EA460B}" dt="2023-12-14T11:26:43.929" v="398" actId="478"/>
          <ac:spMkLst>
            <pc:docMk/>
            <pc:sldMk cId="485101441" sldId="336"/>
            <ac:spMk id="4" creationId="{5B8BCA48-C746-4DFA-83C5-E6CC12294365}"/>
          </ac:spMkLst>
        </pc:spChg>
        <pc:spChg chg="del">
          <ac:chgData name="Rodolfo Duarte Pinto" userId="3c1d2390-f3e2-48ed-a692-c2bca7123a2a" providerId="ADAL" clId="{2A2914EA-1990-4EF1-AA9E-CE4583EA460B}" dt="2023-12-14T11:26:43.929" v="398" actId="478"/>
          <ac:spMkLst>
            <pc:docMk/>
            <pc:sldMk cId="485101441" sldId="336"/>
            <ac:spMk id="6" creationId="{F19536BA-B52D-428D-9EAA-AE175F32C264}"/>
          </ac:spMkLst>
        </pc:spChg>
        <pc:spChg chg="del">
          <ac:chgData name="Rodolfo Duarte Pinto" userId="3c1d2390-f3e2-48ed-a692-c2bca7123a2a" providerId="ADAL" clId="{2A2914EA-1990-4EF1-AA9E-CE4583EA460B}" dt="2023-12-14T11:26:43.929" v="398" actId="478"/>
          <ac:spMkLst>
            <pc:docMk/>
            <pc:sldMk cId="485101441" sldId="336"/>
            <ac:spMk id="8" creationId="{B2B4A373-5D78-4A94-BCE9-0B1CEA1E63E2}"/>
          </ac:spMkLst>
        </pc:spChg>
        <pc:spChg chg="del">
          <ac:chgData name="Rodolfo Duarte Pinto" userId="3c1d2390-f3e2-48ed-a692-c2bca7123a2a" providerId="ADAL" clId="{2A2914EA-1990-4EF1-AA9E-CE4583EA460B}" dt="2023-12-14T11:26:45.806" v="399" actId="478"/>
          <ac:spMkLst>
            <pc:docMk/>
            <pc:sldMk cId="485101441" sldId="336"/>
            <ac:spMk id="28" creationId="{1EDBBFDB-35F6-4A26-BDBF-1E55AAAE71F3}"/>
          </ac:spMkLst>
        </pc:spChg>
        <pc:spChg chg="del">
          <ac:chgData name="Rodolfo Duarte Pinto" userId="3c1d2390-f3e2-48ed-a692-c2bca7123a2a" providerId="ADAL" clId="{2A2914EA-1990-4EF1-AA9E-CE4583EA460B}" dt="2023-12-14T11:26:43.929" v="398" actId="478"/>
          <ac:spMkLst>
            <pc:docMk/>
            <pc:sldMk cId="485101441" sldId="336"/>
            <ac:spMk id="29" creationId="{48A91129-CFF6-41FD-9557-9FFF85A47B52}"/>
          </ac:spMkLst>
        </pc:spChg>
        <pc:spChg chg="del">
          <ac:chgData name="Rodolfo Duarte Pinto" userId="3c1d2390-f3e2-48ed-a692-c2bca7123a2a" providerId="ADAL" clId="{2A2914EA-1990-4EF1-AA9E-CE4583EA460B}" dt="2023-12-14T11:26:43.929" v="398" actId="478"/>
          <ac:spMkLst>
            <pc:docMk/>
            <pc:sldMk cId="485101441" sldId="336"/>
            <ac:spMk id="30" creationId="{2BE50E5C-87D5-4EF9-B307-8788A55D04AD}"/>
          </ac:spMkLst>
        </pc:spChg>
        <pc:spChg chg="del">
          <ac:chgData name="Rodolfo Duarte Pinto" userId="3c1d2390-f3e2-48ed-a692-c2bca7123a2a" providerId="ADAL" clId="{2A2914EA-1990-4EF1-AA9E-CE4583EA460B}" dt="2023-12-14T11:26:45.806" v="399" actId="478"/>
          <ac:spMkLst>
            <pc:docMk/>
            <pc:sldMk cId="485101441" sldId="336"/>
            <ac:spMk id="31" creationId="{62764992-2054-43B3-ABB2-E46638BAD527}"/>
          </ac:spMkLst>
        </pc:spChg>
        <pc:spChg chg="del">
          <ac:chgData name="Rodolfo Duarte Pinto" userId="3c1d2390-f3e2-48ed-a692-c2bca7123a2a" providerId="ADAL" clId="{2A2914EA-1990-4EF1-AA9E-CE4583EA460B}" dt="2023-12-14T11:26:43.929" v="398" actId="478"/>
          <ac:spMkLst>
            <pc:docMk/>
            <pc:sldMk cId="485101441" sldId="336"/>
            <ac:spMk id="32" creationId="{63072A51-2D6D-42FB-A5DF-5130E58D6A54}"/>
          </ac:spMkLst>
        </pc:spChg>
        <pc:spChg chg="del">
          <ac:chgData name="Rodolfo Duarte Pinto" userId="3c1d2390-f3e2-48ed-a692-c2bca7123a2a" providerId="ADAL" clId="{2A2914EA-1990-4EF1-AA9E-CE4583EA460B}" dt="2023-12-14T11:26:43.929" v="398" actId="478"/>
          <ac:spMkLst>
            <pc:docMk/>
            <pc:sldMk cId="485101441" sldId="336"/>
            <ac:spMk id="33" creationId="{0A7A2D3A-C177-40D9-8337-79813D70D2CC}"/>
          </ac:spMkLst>
        </pc:spChg>
        <pc:spChg chg="del">
          <ac:chgData name="Rodolfo Duarte Pinto" userId="3c1d2390-f3e2-48ed-a692-c2bca7123a2a" providerId="ADAL" clId="{2A2914EA-1990-4EF1-AA9E-CE4583EA460B}" dt="2023-12-14T11:26:43.929" v="398" actId="478"/>
          <ac:spMkLst>
            <pc:docMk/>
            <pc:sldMk cId="485101441" sldId="336"/>
            <ac:spMk id="34" creationId="{4F8B3526-B30B-4996-91B4-3DA9D4F6467F}"/>
          </ac:spMkLst>
        </pc:spChg>
        <pc:spChg chg="del">
          <ac:chgData name="Rodolfo Duarte Pinto" userId="3c1d2390-f3e2-48ed-a692-c2bca7123a2a" providerId="ADAL" clId="{2A2914EA-1990-4EF1-AA9E-CE4583EA460B}" dt="2023-12-14T11:26:43.929" v="398" actId="478"/>
          <ac:spMkLst>
            <pc:docMk/>
            <pc:sldMk cId="485101441" sldId="336"/>
            <ac:spMk id="35" creationId="{783E63FD-B237-46EE-837F-7978DB14883C}"/>
          </ac:spMkLst>
        </pc:spChg>
        <pc:spChg chg="del">
          <ac:chgData name="Rodolfo Duarte Pinto" userId="3c1d2390-f3e2-48ed-a692-c2bca7123a2a" providerId="ADAL" clId="{2A2914EA-1990-4EF1-AA9E-CE4583EA460B}" dt="2023-12-14T11:26:43.929" v="398" actId="478"/>
          <ac:spMkLst>
            <pc:docMk/>
            <pc:sldMk cId="485101441" sldId="336"/>
            <ac:spMk id="36" creationId="{08D8E8E5-93DF-4A51-A97A-D97D18D73158}"/>
          </ac:spMkLst>
        </pc:spChg>
        <pc:spChg chg="del">
          <ac:chgData name="Rodolfo Duarte Pinto" userId="3c1d2390-f3e2-48ed-a692-c2bca7123a2a" providerId="ADAL" clId="{2A2914EA-1990-4EF1-AA9E-CE4583EA460B}" dt="2023-12-14T11:26:43.929" v="398" actId="478"/>
          <ac:spMkLst>
            <pc:docMk/>
            <pc:sldMk cId="485101441" sldId="336"/>
            <ac:spMk id="37" creationId="{85FA90A4-1D62-43BF-85B4-E06D3431CFE1}"/>
          </ac:spMkLst>
        </pc:spChg>
        <pc:spChg chg="del">
          <ac:chgData name="Rodolfo Duarte Pinto" userId="3c1d2390-f3e2-48ed-a692-c2bca7123a2a" providerId="ADAL" clId="{2A2914EA-1990-4EF1-AA9E-CE4583EA460B}" dt="2023-12-14T11:26:43.929" v="398" actId="478"/>
          <ac:spMkLst>
            <pc:docMk/>
            <pc:sldMk cId="485101441" sldId="336"/>
            <ac:spMk id="38" creationId="{743E84DC-7029-4094-96AD-8D96753A8496}"/>
          </ac:spMkLst>
        </pc:spChg>
        <pc:spChg chg="del">
          <ac:chgData name="Rodolfo Duarte Pinto" userId="3c1d2390-f3e2-48ed-a692-c2bca7123a2a" providerId="ADAL" clId="{2A2914EA-1990-4EF1-AA9E-CE4583EA460B}" dt="2023-12-14T11:26:43.929" v="398" actId="478"/>
          <ac:spMkLst>
            <pc:docMk/>
            <pc:sldMk cId="485101441" sldId="336"/>
            <ac:spMk id="39" creationId="{064D0019-B826-458E-9CB0-9DEB4A415D4E}"/>
          </ac:spMkLst>
        </pc:spChg>
        <pc:spChg chg="add mod">
          <ac:chgData name="Rodolfo Duarte Pinto" userId="3c1d2390-f3e2-48ed-a692-c2bca7123a2a" providerId="ADAL" clId="{2A2914EA-1990-4EF1-AA9E-CE4583EA460B}" dt="2023-12-14T11:50:24.881" v="495" actId="1076"/>
          <ac:spMkLst>
            <pc:docMk/>
            <pc:sldMk cId="485101441" sldId="336"/>
            <ac:spMk id="40" creationId="{58360987-D87C-4732-8468-075D34C06BF5}"/>
          </ac:spMkLst>
        </pc:spChg>
        <pc:spChg chg="del">
          <ac:chgData name="Rodolfo Duarte Pinto" userId="3c1d2390-f3e2-48ed-a692-c2bca7123a2a" providerId="ADAL" clId="{2A2914EA-1990-4EF1-AA9E-CE4583EA460B}" dt="2023-12-14T11:26:43.929" v="398" actId="478"/>
          <ac:spMkLst>
            <pc:docMk/>
            <pc:sldMk cId="485101441" sldId="336"/>
            <ac:spMk id="49" creationId="{D41D4AFD-E062-4701-85E1-BA4707D969B4}"/>
          </ac:spMkLst>
        </pc:spChg>
        <pc:spChg chg="del">
          <ac:chgData name="Rodolfo Duarte Pinto" userId="3c1d2390-f3e2-48ed-a692-c2bca7123a2a" providerId="ADAL" clId="{2A2914EA-1990-4EF1-AA9E-CE4583EA460B}" dt="2023-12-14T11:26:43.929" v="398" actId="478"/>
          <ac:spMkLst>
            <pc:docMk/>
            <pc:sldMk cId="485101441" sldId="336"/>
            <ac:spMk id="50" creationId="{EE8BD109-7EB4-47EC-ABA0-EB2155A13FB5}"/>
          </ac:spMkLst>
        </pc:spChg>
        <pc:spChg chg="del">
          <ac:chgData name="Rodolfo Duarte Pinto" userId="3c1d2390-f3e2-48ed-a692-c2bca7123a2a" providerId="ADAL" clId="{2A2914EA-1990-4EF1-AA9E-CE4583EA460B}" dt="2023-12-14T11:26:43.929" v="398" actId="478"/>
          <ac:spMkLst>
            <pc:docMk/>
            <pc:sldMk cId="485101441" sldId="336"/>
            <ac:spMk id="51" creationId="{62632295-50C0-40B2-B3DA-8B677C47E0ED}"/>
          </ac:spMkLst>
        </pc:spChg>
        <pc:spChg chg="del">
          <ac:chgData name="Rodolfo Duarte Pinto" userId="3c1d2390-f3e2-48ed-a692-c2bca7123a2a" providerId="ADAL" clId="{2A2914EA-1990-4EF1-AA9E-CE4583EA460B}" dt="2023-12-14T11:26:43.929" v="398" actId="478"/>
          <ac:spMkLst>
            <pc:docMk/>
            <pc:sldMk cId="485101441" sldId="336"/>
            <ac:spMk id="52" creationId="{4DC14FC9-E796-41AB-AED7-E58E796F9818}"/>
          </ac:spMkLst>
        </pc:spChg>
        <pc:spChg chg="del">
          <ac:chgData name="Rodolfo Duarte Pinto" userId="3c1d2390-f3e2-48ed-a692-c2bca7123a2a" providerId="ADAL" clId="{2A2914EA-1990-4EF1-AA9E-CE4583EA460B}" dt="2023-12-14T11:26:43.929" v="398" actId="478"/>
          <ac:spMkLst>
            <pc:docMk/>
            <pc:sldMk cId="485101441" sldId="336"/>
            <ac:spMk id="53" creationId="{32775A07-AD8F-4447-881F-4B68B1BA29A0}"/>
          </ac:spMkLst>
        </pc:spChg>
        <pc:spChg chg="del">
          <ac:chgData name="Rodolfo Duarte Pinto" userId="3c1d2390-f3e2-48ed-a692-c2bca7123a2a" providerId="ADAL" clId="{2A2914EA-1990-4EF1-AA9E-CE4583EA460B}" dt="2023-12-14T11:26:43.929" v="398" actId="478"/>
          <ac:spMkLst>
            <pc:docMk/>
            <pc:sldMk cId="485101441" sldId="336"/>
            <ac:spMk id="54" creationId="{A81DF65A-05D9-4AA1-B4F8-1026B7411FB5}"/>
          </ac:spMkLst>
        </pc:spChg>
        <pc:spChg chg="del">
          <ac:chgData name="Rodolfo Duarte Pinto" userId="3c1d2390-f3e2-48ed-a692-c2bca7123a2a" providerId="ADAL" clId="{2A2914EA-1990-4EF1-AA9E-CE4583EA460B}" dt="2023-12-14T11:26:43.929" v="398" actId="478"/>
          <ac:spMkLst>
            <pc:docMk/>
            <pc:sldMk cId="485101441" sldId="336"/>
            <ac:spMk id="56" creationId="{88687B42-6B60-4F5B-B1E4-D35C171F60D6}"/>
          </ac:spMkLst>
        </pc:spChg>
        <pc:spChg chg="del">
          <ac:chgData name="Rodolfo Duarte Pinto" userId="3c1d2390-f3e2-48ed-a692-c2bca7123a2a" providerId="ADAL" clId="{2A2914EA-1990-4EF1-AA9E-CE4583EA460B}" dt="2023-12-14T11:26:43.929" v="398" actId="478"/>
          <ac:spMkLst>
            <pc:docMk/>
            <pc:sldMk cId="485101441" sldId="336"/>
            <ac:spMk id="57" creationId="{0AD6B281-8389-422E-BE22-FD80E736122D}"/>
          </ac:spMkLst>
        </pc:spChg>
        <pc:spChg chg="del">
          <ac:chgData name="Rodolfo Duarte Pinto" userId="3c1d2390-f3e2-48ed-a692-c2bca7123a2a" providerId="ADAL" clId="{2A2914EA-1990-4EF1-AA9E-CE4583EA460B}" dt="2023-12-14T11:26:43.929" v="398" actId="478"/>
          <ac:spMkLst>
            <pc:docMk/>
            <pc:sldMk cId="485101441" sldId="336"/>
            <ac:spMk id="58" creationId="{E5C396BF-0D3E-415B-BEB0-232F401B707C}"/>
          </ac:spMkLst>
        </pc:spChg>
        <pc:picChg chg="add mod">
          <ac:chgData name="Rodolfo Duarte Pinto" userId="3c1d2390-f3e2-48ed-a692-c2bca7123a2a" providerId="ADAL" clId="{2A2914EA-1990-4EF1-AA9E-CE4583EA460B}" dt="2023-12-14T11:39:18.551" v="444" actId="1076"/>
          <ac:picMkLst>
            <pc:docMk/>
            <pc:sldMk cId="485101441" sldId="336"/>
            <ac:picMk id="1026" creationId="{428DC7C4-B20C-4824-BAAD-A921BD06A506}"/>
          </ac:picMkLst>
        </pc:picChg>
        <pc:picChg chg="add mod">
          <ac:chgData name="Rodolfo Duarte Pinto" userId="3c1d2390-f3e2-48ed-a692-c2bca7123a2a" providerId="ADAL" clId="{2A2914EA-1990-4EF1-AA9E-CE4583EA460B}" dt="2023-12-14T11:39:16.221" v="443" actId="1076"/>
          <ac:picMkLst>
            <pc:docMk/>
            <pc:sldMk cId="485101441" sldId="336"/>
            <ac:picMk id="1028" creationId="{D252AF38-29AD-4830-BB36-A4FAC62386B7}"/>
          </ac:picMkLst>
        </pc:picChg>
        <pc:picChg chg="add del mod">
          <ac:chgData name="Rodolfo Duarte Pinto" userId="3c1d2390-f3e2-48ed-a692-c2bca7123a2a" providerId="ADAL" clId="{2A2914EA-1990-4EF1-AA9E-CE4583EA460B}" dt="2023-12-14T11:36:14.602" v="417" actId="478"/>
          <ac:picMkLst>
            <pc:docMk/>
            <pc:sldMk cId="485101441" sldId="336"/>
            <ac:picMk id="1030" creationId="{0306D3F8-6DBE-4C41-881C-FB9D99C2D42E}"/>
          </ac:picMkLst>
        </pc:picChg>
        <pc:picChg chg="add mod">
          <ac:chgData name="Rodolfo Duarte Pinto" userId="3c1d2390-f3e2-48ed-a692-c2bca7123a2a" providerId="ADAL" clId="{2A2914EA-1990-4EF1-AA9E-CE4583EA460B}" dt="2023-12-14T11:39:23.416" v="445" actId="1076"/>
          <ac:picMkLst>
            <pc:docMk/>
            <pc:sldMk cId="485101441" sldId="336"/>
            <ac:picMk id="1032" creationId="{2481C48E-DF5A-4002-90F7-F5DEE2F74B4B}"/>
          </ac:picMkLst>
        </pc:picChg>
        <pc:picChg chg="add mod">
          <ac:chgData name="Rodolfo Duarte Pinto" userId="3c1d2390-f3e2-48ed-a692-c2bca7123a2a" providerId="ADAL" clId="{2A2914EA-1990-4EF1-AA9E-CE4583EA460B}" dt="2023-12-14T11:39:10.591" v="442" actId="1076"/>
          <ac:picMkLst>
            <pc:docMk/>
            <pc:sldMk cId="485101441" sldId="336"/>
            <ac:picMk id="1034" creationId="{C5D9CD78-AB3F-4BBC-96F1-A2AA37B97002}"/>
          </ac:picMkLst>
        </pc:picChg>
      </pc:sldChg>
      <pc:sldChg chg="addSp delSp modSp add mod">
        <pc:chgData name="Rodolfo Duarte Pinto" userId="3c1d2390-f3e2-48ed-a692-c2bca7123a2a" providerId="ADAL" clId="{2A2914EA-1990-4EF1-AA9E-CE4583EA460B}" dt="2023-12-14T11:50:52.175" v="501" actId="1076"/>
        <pc:sldMkLst>
          <pc:docMk/>
          <pc:sldMk cId="3464812758" sldId="337"/>
        </pc:sldMkLst>
        <pc:spChg chg="mod">
          <ac:chgData name="Rodolfo Duarte Pinto" userId="3c1d2390-f3e2-48ed-a692-c2bca7123a2a" providerId="ADAL" clId="{2A2914EA-1990-4EF1-AA9E-CE4583EA460B}" dt="2023-12-14T11:50:44.470" v="499" actId="12789"/>
          <ac:spMkLst>
            <pc:docMk/>
            <pc:sldMk cId="3464812758" sldId="337"/>
            <ac:spMk id="40" creationId="{58360987-D87C-4732-8468-075D34C06BF5}"/>
          </ac:spMkLst>
        </pc:spChg>
        <pc:picChg chg="add mod">
          <ac:chgData name="Rodolfo Duarte Pinto" userId="3c1d2390-f3e2-48ed-a692-c2bca7123a2a" providerId="ADAL" clId="{2A2914EA-1990-4EF1-AA9E-CE4583EA460B}" dt="2023-12-14T11:50:52.175" v="501" actId="1076"/>
          <ac:picMkLst>
            <pc:docMk/>
            <pc:sldMk cId="3464812758" sldId="337"/>
            <ac:picMk id="3" creationId="{A3B21D03-5782-4C66-9683-F82FA2345B39}"/>
          </ac:picMkLst>
        </pc:picChg>
        <pc:picChg chg="del">
          <ac:chgData name="Rodolfo Duarte Pinto" userId="3c1d2390-f3e2-48ed-a692-c2bca7123a2a" providerId="ADAL" clId="{2A2914EA-1990-4EF1-AA9E-CE4583EA460B}" dt="2023-12-14T11:42:11.556" v="468" actId="478"/>
          <ac:picMkLst>
            <pc:docMk/>
            <pc:sldMk cId="3464812758" sldId="337"/>
            <ac:picMk id="1026" creationId="{428DC7C4-B20C-4824-BAAD-A921BD06A506}"/>
          </ac:picMkLst>
        </pc:picChg>
        <pc:picChg chg="del">
          <ac:chgData name="Rodolfo Duarte Pinto" userId="3c1d2390-f3e2-48ed-a692-c2bca7123a2a" providerId="ADAL" clId="{2A2914EA-1990-4EF1-AA9E-CE4583EA460B}" dt="2023-12-14T11:42:12.234" v="469" actId="478"/>
          <ac:picMkLst>
            <pc:docMk/>
            <pc:sldMk cId="3464812758" sldId="337"/>
            <ac:picMk id="1028" creationId="{D252AF38-29AD-4830-BB36-A4FAC62386B7}"/>
          </ac:picMkLst>
        </pc:picChg>
        <pc:picChg chg="del">
          <ac:chgData name="Rodolfo Duarte Pinto" userId="3c1d2390-f3e2-48ed-a692-c2bca7123a2a" providerId="ADAL" clId="{2A2914EA-1990-4EF1-AA9E-CE4583EA460B}" dt="2023-12-14T11:42:12.862" v="470" actId="478"/>
          <ac:picMkLst>
            <pc:docMk/>
            <pc:sldMk cId="3464812758" sldId="337"/>
            <ac:picMk id="1032" creationId="{2481C48E-DF5A-4002-90F7-F5DEE2F74B4B}"/>
          </ac:picMkLst>
        </pc:picChg>
        <pc:picChg chg="del">
          <ac:chgData name="Rodolfo Duarte Pinto" userId="3c1d2390-f3e2-48ed-a692-c2bca7123a2a" providerId="ADAL" clId="{2A2914EA-1990-4EF1-AA9E-CE4583EA460B}" dt="2023-12-14T11:42:13.400" v="471" actId="478"/>
          <ac:picMkLst>
            <pc:docMk/>
            <pc:sldMk cId="3464812758" sldId="337"/>
            <ac:picMk id="1034" creationId="{C5D9CD78-AB3F-4BBC-96F1-A2AA37B97002}"/>
          </ac:picMkLst>
        </pc:picChg>
        <pc:picChg chg="add del mod">
          <ac:chgData name="Rodolfo Duarte Pinto" userId="3c1d2390-f3e2-48ed-a692-c2bca7123a2a" providerId="ADAL" clId="{2A2914EA-1990-4EF1-AA9E-CE4583EA460B}" dt="2023-12-14T11:47:49.875" v="486" actId="478"/>
          <ac:picMkLst>
            <pc:docMk/>
            <pc:sldMk cId="3464812758" sldId="337"/>
            <ac:picMk id="2050" creationId="{D1AC300E-45CC-473E-B854-C5768CC54FCD}"/>
          </ac:picMkLst>
        </pc:picChg>
        <pc:picChg chg="add del mod">
          <ac:chgData name="Rodolfo Duarte Pinto" userId="3c1d2390-f3e2-48ed-a692-c2bca7123a2a" providerId="ADAL" clId="{2A2914EA-1990-4EF1-AA9E-CE4583EA460B}" dt="2023-12-14T11:47:50.555" v="487" actId="478"/>
          <ac:picMkLst>
            <pc:docMk/>
            <pc:sldMk cId="3464812758" sldId="337"/>
            <ac:picMk id="2052" creationId="{52758A9F-1480-410E-9E79-FBF1F982571D}"/>
          </ac:picMkLst>
        </pc:picChg>
        <pc:picChg chg="add del mod">
          <ac:chgData name="Rodolfo Duarte Pinto" userId="3c1d2390-f3e2-48ed-a692-c2bca7123a2a" providerId="ADAL" clId="{2A2914EA-1990-4EF1-AA9E-CE4583EA460B}" dt="2023-12-14T11:47:51.155" v="488" actId="478"/>
          <ac:picMkLst>
            <pc:docMk/>
            <pc:sldMk cId="3464812758" sldId="337"/>
            <ac:picMk id="2054" creationId="{4E0917FB-005D-46B3-A9FB-AF3C23A45A57}"/>
          </ac:picMkLst>
        </pc:picChg>
        <pc:picChg chg="add del mod">
          <ac:chgData name="Rodolfo Duarte Pinto" userId="3c1d2390-f3e2-48ed-a692-c2bca7123a2a" providerId="ADAL" clId="{2A2914EA-1990-4EF1-AA9E-CE4583EA460B}" dt="2023-12-14T11:47:51.732" v="489" actId="478"/>
          <ac:picMkLst>
            <pc:docMk/>
            <pc:sldMk cId="3464812758" sldId="337"/>
            <ac:picMk id="2056" creationId="{87EDEB63-8032-4C7C-BA37-0BD6006A72E8}"/>
          </ac:picMkLst>
        </pc:picChg>
      </pc:sldChg>
      <pc:sldChg chg="addSp delSp modSp add mod">
        <pc:chgData name="Rodolfo Duarte Pinto" userId="3c1d2390-f3e2-48ed-a692-c2bca7123a2a" providerId="ADAL" clId="{2A2914EA-1990-4EF1-AA9E-CE4583EA460B}" dt="2023-12-14T14:34:29.238" v="758" actId="12788"/>
        <pc:sldMkLst>
          <pc:docMk/>
          <pc:sldMk cId="1920352381" sldId="338"/>
        </pc:sldMkLst>
        <pc:spChg chg="mod">
          <ac:chgData name="Rodolfo Duarte Pinto" userId="3c1d2390-f3e2-48ed-a692-c2bca7123a2a" providerId="ADAL" clId="{2A2914EA-1990-4EF1-AA9E-CE4583EA460B}" dt="2023-12-14T14:34:29.238" v="758" actId="12788"/>
          <ac:spMkLst>
            <pc:docMk/>
            <pc:sldMk cId="1920352381" sldId="338"/>
            <ac:spMk id="40" creationId="{58360987-D87C-4732-8468-075D34C06BF5}"/>
          </ac:spMkLst>
        </pc:spChg>
        <pc:grpChg chg="add mod">
          <ac:chgData name="Rodolfo Duarte Pinto" userId="3c1d2390-f3e2-48ed-a692-c2bca7123a2a" providerId="ADAL" clId="{2A2914EA-1990-4EF1-AA9E-CE4583EA460B}" dt="2023-12-14T12:00:11.712" v="523" actId="12788"/>
          <ac:grpSpMkLst>
            <pc:docMk/>
            <pc:sldMk cId="1920352381" sldId="338"/>
            <ac:grpSpMk id="8" creationId="{FBA17489-07F8-4626-B3E3-9A44BE959DC5}"/>
          </ac:grpSpMkLst>
        </pc:grpChg>
        <pc:picChg chg="del">
          <ac:chgData name="Rodolfo Duarte Pinto" userId="3c1d2390-f3e2-48ed-a692-c2bca7123a2a" providerId="ADAL" clId="{2A2914EA-1990-4EF1-AA9E-CE4583EA460B}" dt="2023-12-14T11:51:29.171" v="503" actId="478"/>
          <ac:picMkLst>
            <pc:docMk/>
            <pc:sldMk cId="1920352381" sldId="338"/>
            <ac:picMk id="3" creationId="{A3B21D03-5782-4C66-9683-F82FA2345B39}"/>
          </ac:picMkLst>
        </pc:picChg>
        <pc:picChg chg="add mod modCrop">
          <ac:chgData name="Rodolfo Duarte Pinto" userId="3c1d2390-f3e2-48ed-a692-c2bca7123a2a" providerId="ADAL" clId="{2A2914EA-1990-4EF1-AA9E-CE4583EA460B}" dt="2023-12-14T12:00:03.796" v="520" actId="164"/>
          <ac:picMkLst>
            <pc:docMk/>
            <pc:sldMk cId="1920352381" sldId="338"/>
            <ac:picMk id="4" creationId="{D3C54A6F-8575-4B7E-9525-C7F6B14B1EEC}"/>
          </ac:picMkLst>
        </pc:picChg>
        <pc:picChg chg="add mod">
          <ac:chgData name="Rodolfo Duarte Pinto" userId="3c1d2390-f3e2-48ed-a692-c2bca7123a2a" providerId="ADAL" clId="{2A2914EA-1990-4EF1-AA9E-CE4583EA460B}" dt="2023-12-14T12:00:03.796" v="520" actId="164"/>
          <ac:picMkLst>
            <pc:docMk/>
            <pc:sldMk cId="1920352381" sldId="338"/>
            <ac:picMk id="6" creationId="{402DD3A4-4204-46EF-8C4C-FE0250B4032F}"/>
          </ac:picMkLst>
        </pc:picChg>
      </pc:sldChg>
      <pc:sldChg chg="addSp delSp modSp add mod">
        <pc:chgData name="Rodolfo Duarte Pinto" userId="3c1d2390-f3e2-48ed-a692-c2bca7123a2a" providerId="ADAL" clId="{2A2914EA-1990-4EF1-AA9E-CE4583EA460B}" dt="2023-12-14T14:34:16.737" v="756" actId="12788"/>
        <pc:sldMkLst>
          <pc:docMk/>
          <pc:sldMk cId="2758930319" sldId="339"/>
        </pc:sldMkLst>
        <pc:spChg chg="mod">
          <ac:chgData name="Rodolfo Duarte Pinto" userId="3c1d2390-f3e2-48ed-a692-c2bca7123a2a" providerId="ADAL" clId="{2A2914EA-1990-4EF1-AA9E-CE4583EA460B}" dt="2023-12-14T14:34:16.737" v="756" actId="12788"/>
          <ac:spMkLst>
            <pc:docMk/>
            <pc:sldMk cId="2758930319" sldId="339"/>
            <ac:spMk id="40" creationId="{58360987-D87C-4732-8468-075D34C06BF5}"/>
          </ac:spMkLst>
        </pc:spChg>
        <pc:grpChg chg="del">
          <ac:chgData name="Rodolfo Duarte Pinto" userId="3c1d2390-f3e2-48ed-a692-c2bca7123a2a" providerId="ADAL" clId="{2A2914EA-1990-4EF1-AA9E-CE4583EA460B}" dt="2023-12-14T12:01:44.875" v="525" actId="478"/>
          <ac:grpSpMkLst>
            <pc:docMk/>
            <pc:sldMk cId="2758930319" sldId="339"/>
            <ac:grpSpMk id="8" creationId="{FBA17489-07F8-4626-B3E3-9A44BE959DC5}"/>
          </ac:grpSpMkLst>
        </pc:grpChg>
        <pc:grpChg chg="add mod">
          <ac:chgData name="Rodolfo Duarte Pinto" userId="3c1d2390-f3e2-48ed-a692-c2bca7123a2a" providerId="ADAL" clId="{2A2914EA-1990-4EF1-AA9E-CE4583EA460B}" dt="2023-12-14T12:07:05.634" v="550" actId="12788"/>
          <ac:grpSpMkLst>
            <pc:docMk/>
            <pc:sldMk cId="2758930319" sldId="339"/>
            <ac:grpSpMk id="10" creationId="{BF353D29-4327-4E82-BE8B-0C932C1F1FF0}"/>
          </ac:grpSpMkLst>
        </pc:grpChg>
        <pc:picChg chg="add mod">
          <ac:chgData name="Rodolfo Duarte Pinto" userId="3c1d2390-f3e2-48ed-a692-c2bca7123a2a" providerId="ADAL" clId="{2A2914EA-1990-4EF1-AA9E-CE4583EA460B}" dt="2023-12-14T12:06:52.842" v="543" actId="164"/>
          <ac:picMkLst>
            <pc:docMk/>
            <pc:sldMk cId="2758930319" sldId="339"/>
            <ac:picMk id="3" creationId="{0729D198-946E-42F2-8265-62763B8C9A5A}"/>
          </ac:picMkLst>
        </pc:picChg>
        <pc:picChg chg="add mod">
          <ac:chgData name="Rodolfo Duarte Pinto" userId="3c1d2390-f3e2-48ed-a692-c2bca7123a2a" providerId="ADAL" clId="{2A2914EA-1990-4EF1-AA9E-CE4583EA460B}" dt="2023-12-14T12:06:52.842" v="543" actId="164"/>
          <ac:picMkLst>
            <pc:docMk/>
            <pc:sldMk cId="2758930319" sldId="339"/>
            <ac:picMk id="9" creationId="{F38E9CBE-4492-4D76-865B-4096456E9EA9}"/>
          </ac:picMkLst>
        </pc:picChg>
        <pc:picChg chg="add del mod">
          <ac:chgData name="Rodolfo Duarte Pinto" userId="3c1d2390-f3e2-48ed-a692-c2bca7123a2a" providerId="ADAL" clId="{2A2914EA-1990-4EF1-AA9E-CE4583EA460B}" dt="2023-12-14T12:03:09.856" v="530" actId="478"/>
          <ac:picMkLst>
            <pc:docMk/>
            <pc:sldMk cId="2758930319" sldId="339"/>
            <ac:picMk id="3074" creationId="{518E1070-2E56-4E66-824E-299E8CDDA3A1}"/>
          </ac:picMkLst>
        </pc:picChg>
      </pc:sldChg>
      <pc:sldChg chg="addSp delSp modSp add mod">
        <pc:chgData name="Rodolfo Duarte Pinto" userId="3c1d2390-f3e2-48ed-a692-c2bca7123a2a" providerId="ADAL" clId="{2A2914EA-1990-4EF1-AA9E-CE4583EA460B}" dt="2023-12-14T14:34:22.773" v="757" actId="12788"/>
        <pc:sldMkLst>
          <pc:docMk/>
          <pc:sldMk cId="767635642" sldId="340"/>
        </pc:sldMkLst>
        <pc:spChg chg="add del mod">
          <ac:chgData name="Rodolfo Duarte Pinto" userId="3c1d2390-f3e2-48ed-a692-c2bca7123a2a" providerId="ADAL" clId="{2A2914EA-1990-4EF1-AA9E-CE4583EA460B}" dt="2023-12-14T14:24:18.157" v="642" actId="478"/>
          <ac:spMkLst>
            <pc:docMk/>
            <pc:sldMk cId="767635642" sldId="340"/>
            <ac:spMk id="5" creationId="{4F1CCF61-95E5-48AE-A16D-B757A741C064}"/>
          </ac:spMkLst>
        </pc:spChg>
        <pc:spChg chg="add mod">
          <ac:chgData name="Rodolfo Duarte Pinto" userId="3c1d2390-f3e2-48ed-a692-c2bca7123a2a" providerId="ADAL" clId="{2A2914EA-1990-4EF1-AA9E-CE4583EA460B}" dt="2023-12-14T14:25:37.425" v="658" actId="14100"/>
          <ac:spMkLst>
            <pc:docMk/>
            <pc:sldMk cId="767635642" sldId="340"/>
            <ac:spMk id="6" creationId="{56A457D3-1E9C-4A33-AAD4-9672297AF801}"/>
          </ac:spMkLst>
        </pc:spChg>
        <pc:spChg chg="mod">
          <ac:chgData name="Rodolfo Duarte Pinto" userId="3c1d2390-f3e2-48ed-a692-c2bca7123a2a" providerId="ADAL" clId="{2A2914EA-1990-4EF1-AA9E-CE4583EA460B}" dt="2023-12-14T12:09:59.795" v="561" actId="20577"/>
          <ac:spMkLst>
            <pc:docMk/>
            <pc:sldMk cId="767635642" sldId="340"/>
            <ac:spMk id="7" creationId="{F8F5523B-5C5F-2049-8B91-9B9B23693F2D}"/>
          </ac:spMkLst>
        </pc:spChg>
        <pc:spChg chg="mod">
          <ac:chgData name="Rodolfo Duarte Pinto" userId="3c1d2390-f3e2-48ed-a692-c2bca7123a2a" providerId="ADAL" clId="{2A2914EA-1990-4EF1-AA9E-CE4583EA460B}" dt="2023-12-14T14:34:22.773" v="757" actId="12788"/>
          <ac:spMkLst>
            <pc:docMk/>
            <pc:sldMk cId="767635642" sldId="340"/>
            <ac:spMk id="40" creationId="{58360987-D87C-4732-8468-075D34C06BF5}"/>
          </ac:spMkLst>
        </pc:spChg>
        <pc:grpChg chg="del">
          <ac:chgData name="Rodolfo Duarte Pinto" userId="3c1d2390-f3e2-48ed-a692-c2bca7123a2a" providerId="ADAL" clId="{2A2914EA-1990-4EF1-AA9E-CE4583EA460B}" dt="2023-12-14T12:09:54.809" v="552" actId="478"/>
          <ac:grpSpMkLst>
            <pc:docMk/>
            <pc:sldMk cId="767635642" sldId="340"/>
            <ac:grpSpMk id="10" creationId="{BF353D29-4327-4E82-BE8B-0C932C1F1FF0}"/>
          </ac:grpSpMkLst>
        </pc:grpChg>
        <pc:grpChg chg="add del mod">
          <ac:chgData name="Rodolfo Duarte Pinto" userId="3c1d2390-f3e2-48ed-a692-c2bca7123a2a" providerId="ADAL" clId="{2A2914EA-1990-4EF1-AA9E-CE4583EA460B}" dt="2023-12-14T12:11:30.821" v="571" actId="478"/>
          <ac:grpSpMkLst>
            <pc:docMk/>
            <pc:sldMk cId="767635642" sldId="340"/>
            <ac:grpSpMk id="11" creationId="{5B8A2E2B-6FF9-4D78-B855-F93C6601EE09}"/>
          </ac:grpSpMkLst>
        </pc:grpChg>
        <pc:picChg chg="add mod">
          <ac:chgData name="Rodolfo Duarte Pinto" userId="3c1d2390-f3e2-48ed-a692-c2bca7123a2a" providerId="ADAL" clId="{2A2914EA-1990-4EF1-AA9E-CE4583EA460B}" dt="2023-12-14T14:23:07.085" v="577" actId="1076"/>
          <ac:picMkLst>
            <pc:docMk/>
            <pc:sldMk cId="767635642" sldId="340"/>
            <ac:picMk id="4" creationId="{228DECDE-4708-463E-987C-062F421F59D0}"/>
          </ac:picMkLst>
        </pc:picChg>
        <pc:picChg chg="del mod topLvl">
          <ac:chgData name="Rodolfo Duarte Pinto" userId="3c1d2390-f3e2-48ed-a692-c2bca7123a2a" providerId="ADAL" clId="{2A2914EA-1990-4EF1-AA9E-CE4583EA460B}" dt="2023-12-14T12:11:30.821" v="571" actId="478"/>
          <ac:picMkLst>
            <pc:docMk/>
            <pc:sldMk cId="767635642" sldId="340"/>
            <ac:picMk id="12" creationId="{7E8E2BD6-4905-4050-860D-829C399AB4DE}"/>
          </ac:picMkLst>
        </pc:picChg>
        <pc:picChg chg="mod topLvl">
          <ac:chgData name="Rodolfo Duarte Pinto" userId="3c1d2390-f3e2-48ed-a692-c2bca7123a2a" providerId="ADAL" clId="{2A2914EA-1990-4EF1-AA9E-CE4583EA460B}" dt="2023-12-14T14:23:52.045" v="635" actId="1076"/>
          <ac:picMkLst>
            <pc:docMk/>
            <pc:sldMk cId="767635642" sldId="340"/>
            <ac:picMk id="13" creationId="{7ADA4F2B-1B92-4E4B-8AE2-D98381AE5BDF}"/>
          </ac:picMkLst>
        </pc:picChg>
      </pc:sldChg>
      <pc:sldChg chg="delSp modSp add mod">
        <pc:chgData name="Rodolfo Duarte Pinto" userId="3c1d2390-f3e2-48ed-a692-c2bca7123a2a" providerId="ADAL" clId="{2A2914EA-1990-4EF1-AA9E-CE4583EA460B}" dt="2023-12-14T14:31:27.835" v="739" actId="12789"/>
        <pc:sldMkLst>
          <pc:docMk/>
          <pc:sldMk cId="285380855" sldId="341"/>
        </pc:sldMkLst>
        <pc:spChg chg="del">
          <ac:chgData name="Rodolfo Duarte Pinto" userId="3c1d2390-f3e2-48ed-a692-c2bca7123a2a" providerId="ADAL" clId="{2A2914EA-1990-4EF1-AA9E-CE4583EA460B}" dt="2023-12-14T14:29:50.742" v="710" actId="478"/>
          <ac:spMkLst>
            <pc:docMk/>
            <pc:sldMk cId="285380855" sldId="341"/>
            <ac:spMk id="6" creationId="{56A457D3-1E9C-4A33-AAD4-9672297AF801}"/>
          </ac:spMkLst>
        </pc:spChg>
        <pc:spChg chg="mod">
          <ac:chgData name="Rodolfo Duarte Pinto" userId="3c1d2390-f3e2-48ed-a692-c2bca7123a2a" providerId="ADAL" clId="{2A2914EA-1990-4EF1-AA9E-CE4583EA460B}" dt="2023-12-14T14:31:27.835" v="739" actId="12789"/>
          <ac:spMkLst>
            <pc:docMk/>
            <pc:sldMk cId="285380855" sldId="341"/>
            <ac:spMk id="40" creationId="{58360987-D87C-4732-8468-075D34C06BF5}"/>
          </ac:spMkLst>
        </pc:spChg>
        <pc:picChg chg="del">
          <ac:chgData name="Rodolfo Duarte Pinto" userId="3c1d2390-f3e2-48ed-a692-c2bca7123a2a" providerId="ADAL" clId="{2A2914EA-1990-4EF1-AA9E-CE4583EA460B}" dt="2023-12-14T14:29:51.639" v="711" actId="478"/>
          <ac:picMkLst>
            <pc:docMk/>
            <pc:sldMk cId="285380855" sldId="341"/>
            <ac:picMk id="4" creationId="{228DECDE-4708-463E-987C-062F421F59D0}"/>
          </ac:picMkLst>
        </pc:picChg>
        <pc:picChg chg="del">
          <ac:chgData name="Rodolfo Duarte Pinto" userId="3c1d2390-f3e2-48ed-a692-c2bca7123a2a" providerId="ADAL" clId="{2A2914EA-1990-4EF1-AA9E-CE4583EA460B}" dt="2023-12-14T14:29:52.204" v="712" actId="478"/>
          <ac:picMkLst>
            <pc:docMk/>
            <pc:sldMk cId="285380855" sldId="341"/>
            <ac:picMk id="13" creationId="{7ADA4F2B-1B92-4E4B-8AE2-D98381AE5BDF}"/>
          </ac:picMkLst>
        </pc:picChg>
      </pc:sldChg>
      <pc:sldChg chg="addSp delSp modSp add del mod">
        <pc:chgData name="Rodolfo Duarte Pinto" userId="3c1d2390-f3e2-48ed-a692-c2bca7123a2a" providerId="ADAL" clId="{2A2914EA-1990-4EF1-AA9E-CE4583EA460B}" dt="2023-12-14T14:41:32.831" v="855" actId="47"/>
        <pc:sldMkLst>
          <pc:docMk/>
          <pc:sldMk cId="1242293558" sldId="342"/>
        </pc:sldMkLst>
        <pc:spChg chg="mod">
          <ac:chgData name="Rodolfo Duarte Pinto" userId="3c1d2390-f3e2-48ed-a692-c2bca7123a2a" providerId="ADAL" clId="{2A2914EA-1990-4EF1-AA9E-CE4583EA460B}" dt="2023-12-14T14:33:27.843" v="750" actId="20577"/>
          <ac:spMkLst>
            <pc:docMk/>
            <pc:sldMk cId="1242293558" sldId="342"/>
            <ac:spMk id="7" creationId="{F8F5523B-5C5F-2049-8B91-9B9B23693F2D}"/>
          </ac:spMkLst>
        </pc:spChg>
        <pc:spChg chg="add del">
          <ac:chgData name="Rodolfo Duarte Pinto" userId="3c1d2390-f3e2-48ed-a692-c2bca7123a2a" providerId="ADAL" clId="{2A2914EA-1990-4EF1-AA9E-CE4583EA460B}" dt="2023-12-14T14:33:55.928" v="752" actId="22"/>
          <ac:spMkLst>
            <pc:docMk/>
            <pc:sldMk cId="1242293558" sldId="342"/>
            <ac:spMk id="9" creationId="{8A5703F1-AA4A-4651-887A-A6026C3D6239}"/>
          </ac:spMkLst>
        </pc:spChg>
        <pc:spChg chg="add mod">
          <ac:chgData name="Rodolfo Duarte Pinto" userId="3c1d2390-f3e2-48ed-a692-c2bca7123a2a" providerId="ADAL" clId="{2A2914EA-1990-4EF1-AA9E-CE4583EA460B}" dt="2023-12-14T14:35:28.557" v="782" actId="20577"/>
          <ac:spMkLst>
            <pc:docMk/>
            <pc:sldMk cId="1242293558" sldId="342"/>
            <ac:spMk id="10" creationId="{C1F19F79-4899-46DA-9198-21CC0A959CF0}"/>
          </ac:spMkLst>
        </pc:spChg>
        <pc:spChg chg="del">
          <ac:chgData name="Rodolfo Duarte Pinto" userId="3c1d2390-f3e2-48ed-a692-c2bca7123a2a" providerId="ADAL" clId="{2A2914EA-1990-4EF1-AA9E-CE4583EA460B}" dt="2023-12-14T14:34:53.510" v="760" actId="478"/>
          <ac:spMkLst>
            <pc:docMk/>
            <pc:sldMk cId="1242293558" sldId="342"/>
            <ac:spMk id="40" creationId="{58360987-D87C-4732-8468-075D34C06BF5}"/>
          </ac:spMkLst>
        </pc:spChg>
        <pc:picChg chg="add mod modCrop">
          <ac:chgData name="Rodolfo Duarte Pinto" userId="3c1d2390-f3e2-48ed-a692-c2bca7123a2a" providerId="ADAL" clId="{2A2914EA-1990-4EF1-AA9E-CE4583EA460B}" dt="2023-12-14T14:38:49.936" v="806" actId="1076"/>
          <ac:picMkLst>
            <pc:docMk/>
            <pc:sldMk cId="1242293558" sldId="342"/>
            <ac:picMk id="11" creationId="{247AC9DA-5C06-489F-9646-012F321F35CC}"/>
          </ac:picMkLst>
        </pc:picChg>
        <pc:picChg chg="add mod">
          <ac:chgData name="Rodolfo Duarte Pinto" userId="3c1d2390-f3e2-48ed-a692-c2bca7123a2a" providerId="ADAL" clId="{2A2914EA-1990-4EF1-AA9E-CE4583EA460B}" dt="2023-12-14T14:38:55.804" v="810" actId="1076"/>
          <ac:picMkLst>
            <pc:docMk/>
            <pc:sldMk cId="1242293558" sldId="342"/>
            <ac:picMk id="12" creationId="{CEC9E498-6F3D-44C3-9BC5-02840A99B5D2}"/>
          </ac:picMkLst>
        </pc:picChg>
        <pc:picChg chg="add mod modCrop">
          <ac:chgData name="Rodolfo Duarte Pinto" userId="3c1d2390-f3e2-48ed-a692-c2bca7123a2a" providerId="ADAL" clId="{2A2914EA-1990-4EF1-AA9E-CE4583EA460B}" dt="2023-12-14T14:38:54.302" v="809" actId="1076"/>
          <ac:picMkLst>
            <pc:docMk/>
            <pc:sldMk cId="1242293558" sldId="342"/>
            <ac:picMk id="13" creationId="{83ABBC2B-3BAA-4B02-835E-DF8815B4CFFE}"/>
          </ac:picMkLst>
        </pc:picChg>
        <pc:picChg chg="add mod">
          <ac:chgData name="Rodolfo Duarte Pinto" userId="3c1d2390-f3e2-48ed-a692-c2bca7123a2a" providerId="ADAL" clId="{2A2914EA-1990-4EF1-AA9E-CE4583EA460B}" dt="2023-12-14T14:38:39.117" v="802" actId="1076"/>
          <ac:picMkLst>
            <pc:docMk/>
            <pc:sldMk cId="1242293558" sldId="342"/>
            <ac:picMk id="14" creationId="{AD828780-189F-4BFF-B503-561959DE4818}"/>
          </ac:picMkLst>
        </pc:picChg>
        <pc:picChg chg="add mod">
          <ac:chgData name="Rodolfo Duarte Pinto" userId="3c1d2390-f3e2-48ed-a692-c2bca7123a2a" providerId="ADAL" clId="{2A2914EA-1990-4EF1-AA9E-CE4583EA460B}" dt="2023-12-14T14:38:52.310" v="808" actId="1076"/>
          <ac:picMkLst>
            <pc:docMk/>
            <pc:sldMk cId="1242293558" sldId="342"/>
            <ac:picMk id="15" creationId="{0FDB418F-BA18-4695-8D4A-D619FCE7A4C2}"/>
          </ac:picMkLst>
        </pc:picChg>
        <pc:picChg chg="add mod">
          <ac:chgData name="Rodolfo Duarte Pinto" userId="3c1d2390-f3e2-48ed-a692-c2bca7123a2a" providerId="ADAL" clId="{2A2914EA-1990-4EF1-AA9E-CE4583EA460B}" dt="2023-12-14T14:38:51.178" v="807" actId="1076"/>
          <ac:picMkLst>
            <pc:docMk/>
            <pc:sldMk cId="1242293558" sldId="342"/>
            <ac:picMk id="19" creationId="{ED01951D-836F-405C-82F7-D8558776A765}"/>
          </ac:picMkLst>
        </pc:picChg>
      </pc:sldChg>
      <pc:sldChg chg="addSp delSp modSp add mod">
        <pc:chgData name="Rodolfo Duarte Pinto" userId="3c1d2390-f3e2-48ed-a692-c2bca7123a2a" providerId="ADAL" clId="{2A2914EA-1990-4EF1-AA9E-CE4583EA460B}" dt="2023-12-14T14:41:10.224" v="854" actId="1076"/>
        <pc:sldMkLst>
          <pc:docMk/>
          <pc:sldMk cId="141171340" sldId="343"/>
        </pc:sldMkLst>
        <pc:spChg chg="del">
          <ac:chgData name="Rodolfo Duarte Pinto" userId="3c1d2390-f3e2-48ed-a692-c2bca7123a2a" providerId="ADAL" clId="{2A2914EA-1990-4EF1-AA9E-CE4583EA460B}" dt="2023-12-14T14:39:09.850" v="812" actId="478"/>
          <ac:spMkLst>
            <pc:docMk/>
            <pc:sldMk cId="141171340" sldId="343"/>
            <ac:spMk id="10" creationId="{C1F19F79-4899-46DA-9198-21CC0A959CF0}"/>
          </ac:spMkLst>
        </pc:spChg>
        <pc:spChg chg="add mod">
          <ac:chgData name="Rodolfo Duarte Pinto" userId="3c1d2390-f3e2-48ed-a692-c2bca7123a2a" providerId="ADAL" clId="{2A2914EA-1990-4EF1-AA9E-CE4583EA460B}" dt="2023-12-14T14:39:35.307" v="822" actId="12789"/>
          <ac:spMkLst>
            <pc:docMk/>
            <pc:sldMk cId="141171340" sldId="343"/>
            <ac:spMk id="20" creationId="{457FA4A4-6EBF-4FD2-807A-86ED79643457}"/>
          </ac:spMkLst>
        </pc:spChg>
        <pc:picChg chg="mod ord modCrop">
          <ac:chgData name="Rodolfo Duarte Pinto" userId="3c1d2390-f3e2-48ed-a692-c2bca7123a2a" providerId="ADAL" clId="{2A2914EA-1990-4EF1-AA9E-CE4583EA460B}" dt="2023-12-14T14:41:10.224" v="854" actId="1076"/>
          <ac:picMkLst>
            <pc:docMk/>
            <pc:sldMk cId="141171340" sldId="343"/>
            <ac:picMk id="11" creationId="{247AC9DA-5C06-489F-9646-012F321F35CC}"/>
          </ac:picMkLst>
        </pc:picChg>
        <pc:picChg chg="mod">
          <ac:chgData name="Rodolfo Duarte Pinto" userId="3c1d2390-f3e2-48ed-a692-c2bca7123a2a" providerId="ADAL" clId="{2A2914EA-1990-4EF1-AA9E-CE4583EA460B}" dt="2023-12-14T14:41:10.224" v="854" actId="1076"/>
          <ac:picMkLst>
            <pc:docMk/>
            <pc:sldMk cId="141171340" sldId="343"/>
            <ac:picMk id="12" creationId="{CEC9E498-6F3D-44C3-9BC5-02840A99B5D2}"/>
          </ac:picMkLst>
        </pc:picChg>
        <pc:picChg chg="mod">
          <ac:chgData name="Rodolfo Duarte Pinto" userId="3c1d2390-f3e2-48ed-a692-c2bca7123a2a" providerId="ADAL" clId="{2A2914EA-1990-4EF1-AA9E-CE4583EA460B}" dt="2023-12-14T14:41:02.558" v="852" actId="1076"/>
          <ac:picMkLst>
            <pc:docMk/>
            <pc:sldMk cId="141171340" sldId="343"/>
            <ac:picMk id="13" creationId="{83ABBC2B-3BAA-4B02-835E-DF8815B4CFFE}"/>
          </ac:picMkLst>
        </pc:picChg>
        <pc:picChg chg="mod">
          <ac:chgData name="Rodolfo Duarte Pinto" userId="3c1d2390-f3e2-48ed-a692-c2bca7123a2a" providerId="ADAL" clId="{2A2914EA-1990-4EF1-AA9E-CE4583EA460B}" dt="2023-12-14T14:41:02.558" v="852" actId="1076"/>
          <ac:picMkLst>
            <pc:docMk/>
            <pc:sldMk cId="141171340" sldId="343"/>
            <ac:picMk id="14" creationId="{AD828780-189F-4BFF-B503-561959DE4818}"/>
          </ac:picMkLst>
        </pc:picChg>
        <pc:picChg chg="mod modCrop">
          <ac:chgData name="Rodolfo Duarte Pinto" userId="3c1d2390-f3e2-48ed-a692-c2bca7123a2a" providerId="ADAL" clId="{2A2914EA-1990-4EF1-AA9E-CE4583EA460B}" dt="2023-12-14T14:41:02.558" v="852" actId="1076"/>
          <ac:picMkLst>
            <pc:docMk/>
            <pc:sldMk cId="141171340" sldId="343"/>
            <ac:picMk id="15" creationId="{0FDB418F-BA18-4695-8D4A-D619FCE7A4C2}"/>
          </ac:picMkLst>
        </pc:picChg>
        <pc:picChg chg="mod">
          <ac:chgData name="Rodolfo Duarte Pinto" userId="3c1d2390-f3e2-48ed-a692-c2bca7123a2a" providerId="ADAL" clId="{2A2914EA-1990-4EF1-AA9E-CE4583EA460B}" dt="2023-12-14T14:41:10.224" v="854" actId="1076"/>
          <ac:picMkLst>
            <pc:docMk/>
            <pc:sldMk cId="141171340" sldId="343"/>
            <ac:picMk id="19" creationId="{ED01951D-836F-405C-82F7-D8558776A765}"/>
          </ac:picMkLst>
        </pc:picChg>
      </pc:sldChg>
      <pc:sldChg chg="addSp delSp modSp add mod modAnim modNotesTx">
        <pc:chgData name="Rodolfo Duarte Pinto" userId="3c1d2390-f3e2-48ed-a692-c2bca7123a2a" providerId="ADAL" clId="{2A2914EA-1990-4EF1-AA9E-CE4583EA460B}" dt="2023-12-14T14:51:23.598" v="933"/>
        <pc:sldMkLst>
          <pc:docMk/>
          <pc:sldMk cId="2575094091" sldId="344"/>
        </pc:sldMkLst>
        <pc:spChg chg="mod">
          <ac:chgData name="Rodolfo Duarte Pinto" userId="3c1d2390-f3e2-48ed-a692-c2bca7123a2a" providerId="ADAL" clId="{2A2914EA-1990-4EF1-AA9E-CE4583EA460B}" dt="2023-12-14T14:48:40.256" v="928" actId="12789"/>
          <ac:spMkLst>
            <pc:docMk/>
            <pc:sldMk cId="2575094091" sldId="344"/>
            <ac:spMk id="20" creationId="{457FA4A4-6EBF-4FD2-807A-86ED79643457}"/>
          </ac:spMkLst>
        </pc:spChg>
        <pc:picChg chg="add del mod">
          <ac:chgData name="Rodolfo Duarte Pinto" userId="3c1d2390-f3e2-48ed-a692-c2bca7123a2a" providerId="ADAL" clId="{2A2914EA-1990-4EF1-AA9E-CE4583EA460B}" dt="2023-12-14T14:44:19.017" v="872" actId="478"/>
          <ac:picMkLst>
            <pc:docMk/>
            <pc:sldMk cId="2575094091" sldId="344"/>
            <ac:picMk id="3" creationId="{F5665563-34CA-45A3-98EF-111968DCEBE6}"/>
          </ac:picMkLst>
        </pc:picChg>
        <pc:picChg chg="add mod modCrop">
          <ac:chgData name="Rodolfo Duarte Pinto" userId="3c1d2390-f3e2-48ed-a692-c2bca7123a2a" providerId="ADAL" clId="{2A2914EA-1990-4EF1-AA9E-CE4583EA460B}" dt="2023-12-14T14:49:08.349" v="932" actId="1076"/>
          <ac:picMkLst>
            <pc:docMk/>
            <pc:sldMk cId="2575094091" sldId="344"/>
            <ac:picMk id="5" creationId="{BAE0D79D-0E35-44BD-B22F-0832A73BE344}"/>
          </ac:picMkLst>
        </pc:picChg>
        <pc:picChg chg="del">
          <ac:chgData name="Rodolfo Duarte Pinto" userId="3c1d2390-f3e2-48ed-a692-c2bca7123a2a" providerId="ADAL" clId="{2A2914EA-1990-4EF1-AA9E-CE4583EA460B}" dt="2023-12-14T14:43:33.380" v="862" actId="478"/>
          <ac:picMkLst>
            <pc:docMk/>
            <pc:sldMk cId="2575094091" sldId="344"/>
            <ac:picMk id="11" creationId="{247AC9DA-5C06-489F-9646-012F321F35CC}"/>
          </ac:picMkLst>
        </pc:picChg>
        <pc:picChg chg="del">
          <ac:chgData name="Rodolfo Duarte Pinto" userId="3c1d2390-f3e2-48ed-a692-c2bca7123a2a" providerId="ADAL" clId="{2A2914EA-1990-4EF1-AA9E-CE4583EA460B}" dt="2023-12-14T14:43:32.858" v="861" actId="478"/>
          <ac:picMkLst>
            <pc:docMk/>
            <pc:sldMk cId="2575094091" sldId="344"/>
            <ac:picMk id="12" creationId="{CEC9E498-6F3D-44C3-9BC5-02840A99B5D2}"/>
          </ac:picMkLst>
        </pc:picChg>
        <pc:picChg chg="del">
          <ac:chgData name="Rodolfo Duarte Pinto" userId="3c1d2390-f3e2-48ed-a692-c2bca7123a2a" providerId="ADAL" clId="{2A2914EA-1990-4EF1-AA9E-CE4583EA460B}" dt="2023-12-14T14:43:30.575" v="857" actId="478"/>
          <ac:picMkLst>
            <pc:docMk/>
            <pc:sldMk cId="2575094091" sldId="344"/>
            <ac:picMk id="13" creationId="{83ABBC2B-3BAA-4B02-835E-DF8815B4CFFE}"/>
          </ac:picMkLst>
        </pc:picChg>
        <pc:picChg chg="del">
          <ac:chgData name="Rodolfo Duarte Pinto" userId="3c1d2390-f3e2-48ed-a692-c2bca7123a2a" providerId="ADAL" clId="{2A2914EA-1990-4EF1-AA9E-CE4583EA460B}" dt="2023-12-14T14:43:30.953" v="858" actId="478"/>
          <ac:picMkLst>
            <pc:docMk/>
            <pc:sldMk cId="2575094091" sldId="344"/>
            <ac:picMk id="14" creationId="{AD828780-189F-4BFF-B503-561959DE4818}"/>
          </ac:picMkLst>
        </pc:picChg>
        <pc:picChg chg="del">
          <ac:chgData name="Rodolfo Duarte Pinto" userId="3c1d2390-f3e2-48ed-a692-c2bca7123a2a" providerId="ADAL" clId="{2A2914EA-1990-4EF1-AA9E-CE4583EA460B}" dt="2023-12-14T14:43:31.410" v="859" actId="478"/>
          <ac:picMkLst>
            <pc:docMk/>
            <pc:sldMk cId="2575094091" sldId="344"/>
            <ac:picMk id="15" creationId="{0FDB418F-BA18-4695-8D4A-D619FCE7A4C2}"/>
          </ac:picMkLst>
        </pc:picChg>
        <pc:picChg chg="del">
          <ac:chgData name="Rodolfo Duarte Pinto" userId="3c1d2390-f3e2-48ed-a692-c2bca7123a2a" providerId="ADAL" clId="{2A2914EA-1990-4EF1-AA9E-CE4583EA460B}" dt="2023-12-14T14:43:32.303" v="860" actId="478"/>
          <ac:picMkLst>
            <pc:docMk/>
            <pc:sldMk cId="2575094091" sldId="344"/>
            <ac:picMk id="19" creationId="{ED01951D-836F-405C-82F7-D8558776A765}"/>
          </ac:picMkLst>
        </pc:picChg>
        <pc:picChg chg="add mod modCrop">
          <ac:chgData name="Rodolfo Duarte Pinto" userId="3c1d2390-f3e2-48ed-a692-c2bca7123a2a" providerId="ADAL" clId="{2A2914EA-1990-4EF1-AA9E-CE4583EA460B}" dt="2023-12-14T14:48:57.891" v="930" actId="1076"/>
          <ac:picMkLst>
            <pc:docMk/>
            <pc:sldMk cId="2575094091" sldId="344"/>
            <ac:picMk id="21" creationId="{271866F0-F024-42EB-9FAD-0AF9F194286C}"/>
          </ac:picMkLst>
        </pc:picChg>
        <pc:picChg chg="add mod">
          <ac:chgData name="Rodolfo Duarte Pinto" userId="3c1d2390-f3e2-48ed-a692-c2bca7123a2a" providerId="ADAL" clId="{2A2914EA-1990-4EF1-AA9E-CE4583EA460B}" dt="2023-12-14T14:49:01.037" v="931" actId="1076"/>
          <ac:picMkLst>
            <pc:docMk/>
            <pc:sldMk cId="2575094091" sldId="344"/>
            <ac:picMk id="22" creationId="{9B123374-5895-4217-B232-90EC4CEAFE37}"/>
          </ac:picMkLst>
        </pc:picChg>
      </pc:sldChg>
      <pc:sldChg chg="addSp delSp modSp add del mod delAnim modAnim modNotesTx">
        <pc:chgData name="Rodolfo Duarte Pinto" userId="3c1d2390-f3e2-48ed-a692-c2bca7123a2a" providerId="ADAL" clId="{2A2914EA-1990-4EF1-AA9E-CE4583EA460B}" dt="2023-12-14T14:56:38.903" v="982" actId="47"/>
        <pc:sldMkLst>
          <pc:docMk/>
          <pc:sldMk cId="2215700584" sldId="345"/>
        </pc:sldMkLst>
        <pc:picChg chg="add del mod">
          <ac:chgData name="Rodolfo Duarte Pinto" userId="3c1d2390-f3e2-48ed-a692-c2bca7123a2a" providerId="ADAL" clId="{2A2914EA-1990-4EF1-AA9E-CE4583EA460B}" dt="2023-12-14T14:55:10.262" v="966" actId="478"/>
          <ac:picMkLst>
            <pc:docMk/>
            <pc:sldMk cId="2215700584" sldId="345"/>
            <ac:picMk id="3" creationId="{B529E7F8-893F-482E-90F7-859A5EC96A58}"/>
          </ac:picMkLst>
        </pc:picChg>
        <pc:picChg chg="del">
          <ac:chgData name="Rodolfo Duarte Pinto" userId="3c1d2390-f3e2-48ed-a692-c2bca7123a2a" providerId="ADAL" clId="{2A2914EA-1990-4EF1-AA9E-CE4583EA460B}" dt="2023-12-14T14:55:45.833" v="975" actId="478"/>
          <ac:picMkLst>
            <pc:docMk/>
            <pc:sldMk cId="2215700584" sldId="345"/>
            <ac:picMk id="5" creationId="{BAE0D79D-0E35-44BD-B22F-0832A73BE344}"/>
          </ac:picMkLst>
        </pc:picChg>
        <pc:picChg chg="add mod ord">
          <ac:chgData name="Rodolfo Duarte Pinto" userId="3c1d2390-f3e2-48ed-a692-c2bca7123a2a" providerId="ADAL" clId="{2A2914EA-1990-4EF1-AA9E-CE4583EA460B}" dt="2023-12-14T14:55:44.554" v="974" actId="167"/>
          <ac:picMkLst>
            <pc:docMk/>
            <pc:sldMk cId="2215700584" sldId="345"/>
            <ac:picMk id="6" creationId="{C7FA4046-BADA-4C75-B155-44AE1FF160EB}"/>
          </ac:picMkLst>
        </pc:picChg>
        <pc:picChg chg="add mod">
          <ac:chgData name="Rodolfo Duarte Pinto" userId="3c1d2390-f3e2-48ed-a692-c2bca7123a2a" providerId="ADAL" clId="{2A2914EA-1990-4EF1-AA9E-CE4583EA460B}" dt="2023-12-14T14:52:04.361" v="938" actId="14100"/>
          <ac:picMkLst>
            <pc:docMk/>
            <pc:sldMk cId="2215700584" sldId="345"/>
            <ac:picMk id="11" creationId="{3B5EB0AF-944F-40BA-865F-5AF4294EF443}"/>
          </ac:picMkLst>
        </pc:picChg>
        <pc:picChg chg="del">
          <ac:chgData name="Rodolfo Duarte Pinto" userId="3c1d2390-f3e2-48ed-a692-c2bca7123a2a" providerId="ADAL" clId="{2A2914EA-1990-4EF1-AA9E-CE4583EA460B}" dt="2023-12-14T14:52:59.049" v="939" actId="478"/>
          <ac:picMkLst>
            <pc:docMk/>
            <pc:sldMk cId="2215700584" sldId="345"/>
            <ac:picMk id="21" creationId="{271866F0-F024-42EB-9FAD-0AF9F194286C}"/>
          </ac:picMkLst>
        </pc:picChg>
        <pc:picChg chg="del">
          <ac:chgData name="Rodolfo Duarte Pinto" userId="3c1d2390-f3e2-48ed-a692-c2bca7123a2a" providerId="ADAL" clId="{2A2914EA-1990-4EF1-AA9E-CE4583EA460B}" dt="2023-12-14T14:51:58.315" v="935" actId="478"/>
          <ac:picMkLst>
            <pc:docMk/>
            <pc:sldMk cId="2215700584" sldId="345"/>
            <ac:picMk id="22" creationId="{9B123374-5895-4217-B232-90EC4CEAFE37}"/>
          </ac:picMkLst>
        </pc:picChg>
        <pc:picChg chg="add del mod">
          <ac:chgData name="Rodolfo Duarte Pinto" userId="3c1d2390-f3e2-48ed-a692-c2bca7123a2a" providerId="ADAL" clId="{2A2914EA-1990-4EF1-AA9E-CE4583EA460B}" dt="2023-12-14T14:53:33.261" v="945" actId="478"/>
          <ac:picMkLst>
            <pc:docMk/>
            <pc:sldMk cId="2215700584" sldId="345"/>
            <ac:picMk id="4098" creationId="{762F47D0-3456-45CA-9B9B-105113397F0C}"/>
          </ac:picMkLst>
        </pc:picChg>
        <pc:picChg chg="add del mod">
          <ac:chgData name="Rodolfo Duarte Pinto" userId="3c1d2390-f3e2-48ed-a692-c2bca7123a2a" providerId="ADAL" clId="{2A2914EA-1990-4EF1-AA9E-CE4583EA460B}" dt="2023-12-14T14:53:49.190" v="951" actId="478"/>
          <ac:picMkLst>
            <pc:docMk/>
            <pc:sldMk cId="2215700584" sldId="345"/>
            <ac:picMk id="4100" creationId="{EF876F7D-93D6-4383-95C8-EACA0A17F98D}"/>
          </ac:picMkLst>
        </pc:picChg>
        <pc:picChg chg="add mod">
          <ac:chgData name="Rodolfo Duarte Pinto" userId="3c1d2390-f3e2-48ed-a692-c2bca7123a2a" providerId="ADAL" clId="{2A2914EA-1990-4EF1-AA9E-CE4583EA460B}" dt="2023-12-14T14:54:46.759" v="964" actId="14100"/>
          <ac:picMkLst>
            <pc:docMk/>
            <pc:sldMk cId="2215700584" sldId="345"/>
            <ac:picMk id="4102" creationId="{3B16B19D-D9F9-42D7-80A4-5D4EEA08E677}"/>
          </ac:picMkLst>
        </pc:picChg>
      </pc:sldChg>
      <pc:sldChg chg="addSp delSp modSp add mod delAnim">
        <pc:chgData name="Rodolfo Duarte Pinto" userId="3c1d2390-f3e2-48ed-a692-c2bca7123a2a" providerId="ADAL" clId="{2A2914EA-1990-4EF1-AA9E-CE4583EA460B}" dt="2023-12-14T14:58:50.346" v="1034" actId="2711"/>
        <pc:sldMkLst>
          <pc:docMk/>
          <pc:sldMk cId="3319843753" sldId="345"/>
        </pc:sldMkLst>
        <pc:spChg chg="mod">
          <ac:chgData name="Rodolfo Duarte Pinto" userId="3c1d2390-f3e2-48ed-a692-c2bca7123a2a" providerId="ADAL" clId="{2A2914EA-1990-4EF1-AA9E-CE4583EA460B}" dt="2023-12-14T14:57:08.315" v="1001" actId="20577"/>
          <ac:spMkLst>
            <pc:docMk/>
            <pc:sldMk cId="3319843753" sldId="345"/>
            <ac:spMk id="7" creationId="{F8F5523B-5C5F-2049-8B91-9B9B23693F2D}"/>
          </ac:spMkLst>
        </pc:spChg>
        <pc:spChg chg="add mod">
          <ac:chgData name="Rodolfo Duarte Pinto" userId="3c1d2390-f3e2-48ed-a692-c2bca7123a2a" providerId="ADAL" clId="{2A2914EA-1990-4EF1-AA9E-CE4583EA460B}" dt="2023-12-14T14:58:50.346" v="1034" actId="2711"/>
          <ac:spMkLst>
            <pc:docMk/>
            <pc:sldMk cId="3319843753" sldId="345"/>
            <ac:spMk id="11" creationId="{513E6CD7-DA78-4091-B5D4-E52A4EAB451E}"/>
          </ac:spMkLst>
        </pc:spChg>
        <pc:spChg chg="del">
          <ac:chgData name="Rodolfo Duarte Pinto" userId="3c1d2390-f3e2-48ed-a692-c2bca7123a2a" providerId="ADAL" clId="{2A2914EA-1990-4EF1-AA9E-CE4583EA460B}" dt="2023-12-14T14:57:22.930" v="1002" actId="478"/>
          <ac:spMkLst>
            <pc:docMk/>
            <pc:sldMk cId="3319843753" sldId="345"/>
            <ac:spMk id="20" creationId="{457FA4A4-6EBF-4FD2-807A-86ED79643457}"/>
          </ac:spMkLst>
        </pc:spChg>
        <pc:picChg chg="del">
          <ac:chgData name="Rodolfo Duarte Pinto" userId="3c1d2390-f3e2-48ed-a692-c2bca7123a2a" providerId="ADAL" clId="{2A2914EA-1990-4EF1-AA9E-CE4583EA460B}" dt="2023-12-14T14:57:03.201" v="994" actId="478"/>
          <ac:picMkLst>
            <pc:docMk/>
            <pc:sldMk cId="3319843753" sldId="345"/>
            <ac:picMk id="5" creationId="{BAE0D79D-0E35-44BD-B22F-0832A73BE344}"/>
          </ac:picMkLst>
        </pc:picChg>
        <pc:picChg chg="del">
          <ac:chgData name="Rodolfo Duarte Pinto" userId="3c1d2390-f3e2-48ed-a692-c2bca7123a2a" providerId="ADAL" clId="{2A2914EA-1990-4EF1-AA9E-CE4583EA460B}" dt="2023-12-14T14:57:02.122" v="992" actId="478"/>
          <ac:picMkLst>
            <pc:docMk/>
            <pc:sldMk cId="3319843753" sldId="345"/>
            <ac:picMk id="21" creationId="{271866F0-F024-42EB-9FAD-0AF9F194286C}"/>
          </ac:picMkLst>
        </pc:picChg>
        <pc:picChg chg="del">
          <ac:chgData name="Rodolfo Duarte Pinto" userId="3c1d2390-f3e2-48ed-a692-c2bca7123a2a" providerId="ADAL" clId="{2A2914EA-1990-4EF1-AA9E-CE4583EA460B}" dt="2023-12-14T14:57:02.748" v="993" actId="478"/>
          <ac:picMkLst>
            <pc:docMk/>
            <pc:sldMk cId="3319843753" sldId="345"/>
            <ac:picMk id="22" creationId="{9B123374-5895-4217-B232-90EC4CEAFE37}"/>
          </ac:picMkLst>
        </pc:picChg>
      </pc:sldChg>
      <pc:sldChg chg="addSp delSp modSp add mod">
        <pc:chgData name="Rodolfo Duarte Pinto" userId="3c1d2390-f3e2-48ed-a692-c2bca7123a2a" providerId="ADAL" clId="{2A2914EA-1990-4EF1-AA9E-CE4583EA460B}" dt="2023-12-14T14:58:40.751" v="1032" actId="2711"/>
        <pc:sldMkLst>
          <pc:docMk/>
          <pc:sldMk cId="547492410" sldId="346"/>
        </pc:sldMkLst>
        <pc:spChg chg="mod">
          <ac:chgData name="Rodolfo Duarte Pinto" userId="3c1d2390-f3e2-48ed-a692-c2bca7123a2a" providerId="ADAL" clId="{2A2914EA-1990-4EF1-AA9E-CE4583EA460B}" dt="2023-12-14T14:58:15.251" v="1028" actId="20577"/>
          <ac:spMkLst>
            <pc:docMk/>
            <pc:sldMk cId="547492410" sldId="346"/>
            <ac:spMk id="7" creationId="{F8F5523B-5C5F-2049-8B91-9B9B23693F2D}"/>
          </ac:spMkLst>
        </pc:spChg>
        <pc:spChg chg="add mod">
          <ac:chgData name="Rodolfo Duarte Pinto" userId="3c1d2390-f3e2-48ed-a692-c2bca7123a2a" providerId="ADAL" clId="{2A2914EA-1990-4EF1-AA9E-CE4583EA460B}" dt="2023-12-14T14:58:35.174" v="1031" actId="2711"/>
          <ac:spMkLst>
            <pc:docMk/>
            <pc:sldMk cId="547492410" sldId="346"/>
            <ac:spMk id="8" creationId="{BF9C52DB-B16A-49D7-AF22-23414BCF5924}"/>
          </ac:spMkLst>
        </pc:spChg>
        <pc:spChg chg="del">
          <ac:chgData name="Rodolfo Duarte Pinto" userId="3c1d2390-f3e2-48ed-a692-c2bca7123a2a" providerId="ADAL" clId="{2A2914EA-1990-4EF1-AA9E-CE4583EA460B}" dt="2023-12-14T14:58:25.136" v="1029" actId="478"/>
          <ac:spMkLst>
            <pc:docMk/>
            <pc:sldMk cId="547492410" sldId="346"/>
            <ac:spMk id="11" creationId="{513E6CD7-DA78-4091-B5D4-E52A4EAB451E}"/>
          </ac:spMkLst>
        </pc:spChg>
        <pc:spChg chg="add mod">
          <ac:chgData name="Rodolfo Duarte Pinto" userId="3c1d2390-f3e2-48ed-a692-c2bca7123a2a" providerId="ADAL" clId="{2A2914EA-1990-4EF1-AA9E-CE4583EA460B}" dt="2023-12-14T14:58:40.751" v="1032" actId="2711"/>
          <ac:spMkLst>
            <pc:docMk/>
            <pc:sldMk cId="547492410" sldId="346"/>
            <ac:spMk id="15" creationId="{7B5F8714-A704-459D-8F65-D72711135E2D}"/>
          </ac:spMkLst>
        </pc:spChg>
        <pc:grpChg chg="add mod">
          <ac:chgData name="Rodolfo Duarte Pinto" userId="3c1d2390-f3e2-48ed-a692-c2bca7123a2a" providerId="ADAL" clId="{2A2914EA-1990-4EF1-AA9E-CE4583EA460B}" dt="2023-12-14T14:58:25.770" v="1030"/>
          <ac:grpSpMkLst>
            <pc:docMk/>
            <pc:sldMk cId="547492410" sldId="346"/>
            <ac:grpSpMk id="9" creationId="{75F0E081-918F-4DC6-9348-256BB0429E7E}"/>
          </ac:grpSpMkLst>
        </pc:grpChg>
        <pc:picChg chg="mod">
          <ac:chgData name="Rodolfo Duarte Pinto" userId="3c1d2390-f3e2-48ed-a692-c2bca7123a2a" providerId="ADAL" clId="{2A2914EA-1990-4EF1-AA9E-CE4583EA460B}" dt="2023-12-14T14:58:25.770" v="1030"/>
          <ac:picMkLst>
            <pc:docMk/>
            <pc:sldMk cId="547492410" sldId="346"/>
            <ac:picMk id="10" creationId="{85B4BD39-40ED-450A-BDAF-BAC002D96FAF}"/>
          </ac:picMkLst>
        </pc:picChg>
        <pc:picChg chg="mod">
          <ac:chgData name="Rodolfo Duarte Pinto" userId="3c1d2390-f3e2-48ed-a692-c2bca7123a2a" providerId="ADAL" clId="{2A2914EA-1990-4EF1-AA9E-CE4583EA460B}" dt="2023-12-14T14:58:25.770" v="1030"/>
          <ac:picMkLst>
            <pc:docMk/>
            <pc:sldMk cId="547492410" sldId="346"/>
            <ac:picMk id="12" creationId="{73E5D6CE-E6A9-494A-93BC-AD53D3DF8AFA}"/>
          </ac:picMkLst>
        </pc:picChg>
        <pc:picChg chg="mod">
          <ac:chgData name="Rodolfo Duarte Pinto" userId="3c1d2390-f3e2-48ed-a692-c2bca7123a2a" providerId="ADAL" clId="{2A2914EA-1990-4EF1-AA9E-CE4583EA460B}" dt="2023-12-14T14:58:25.770" v="1030"/>
          <ac:picMkLst>
            <pc:docMk/>
            <pc:sldMk cId="547492410" sldId="346"/>
            <ac:picMk id="13" creationId="{CBDA6797-D700-4321-B386-65138DB3F0E6}"/>
          </ac:picMkLst>
        </pc:picChg>
        <pc:picChg chg="mod">
          <ac:chgData name="Rodolfo Duarte Pinto" userId="3c1d2390-f3e2-48ed-a692-c2bca7123a2a" providerId="ADAL" clId="{2A2914EA-1990-4EF1-AA9E-CE4583EA460B}" dt="2023-12-14T14:58:25.770" v="1030"/>
          <ac:picMkLst>
            <pc:docMk/>
            <pc:sldMk cId="547492410" sldId="346"/>
            <ac:picMk id="14" creationId="{1D936C43-0D78-4C0B-BD93-D887AACC12B3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E3F508-D54F-DA49-96B0-3E26BC772C76}" type="datetimeFigureOut">
              <a:rPr lang="pt-PT" smtClean="0"/>
              <a:t>28/02/2024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527754-4C9D-6440-9EA7-678A7A397C7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804819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711812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10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7348236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11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9733142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/>
              <a:t>Os padrões encontrados numa zebra foram abstraídos.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12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373880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/>
              <a:t>Os padrões encontrados numa zebra foram abstraídos.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13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2272408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/>
              <a:t>Os padrões encontrados numa zebra foram abstraídos.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14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0586465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2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7594698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/>
              <a:t>Destaque os objetivos </a:t>
            </a:r>
            <a:r>
              <a:rPr lang="pt-PT"/>
              <a:t>da aula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3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2385215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4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8562961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5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0888844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6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4458504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7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3670004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8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1578242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9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1541952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256BEC-235B-7C47-8DFA-806D11C1C5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1E3C1F7-8185-474B-87FF-77C825E075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AF8F26D4-A8E8-3F4D-B43E-49CA31A32D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C5EA-E66E-8141-BA0A-7C7C4C12C1FA}" type="datetimeFigureOut">
              <a:rPr lang="pt-PT" smtClean="0"/>
              <a:t>28/02/2024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8C4FA7A8-0C45-C948-98CA-4B4ABCE0C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1DDD49FD-F901-154B-AC30-1B1EB9A230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39508-3287-9F4A-B6EF-B1D9D9B14D7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44057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080BCF6-2437-6A49-9C42-5C75F40B6D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3AA13006-65B7-FA4E-A102-0E0A7CD02E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D24A7C9C-C2BA-684F-8063-4350A8E320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C5EA-E66E-8141-BA0A-7C7C4C12C1FA}" type="datetimeFigureOut">
              <a:rPr lang="pt-PT" smtClean="0"/>
              <a:t>28/02/2024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250671ED-D275-4F4C-99A5-F79CA0B878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69424441-4AF8-2243-8A5E-EAB0F9087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39508-3287-9F4A-B6EF-B1D9D9B14D7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69092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F8A69A5-665C-6E46-A102-31D24324EA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A2922CA9-F3AE-EB4B-A995-306679CAFC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CBFA90D5-DFD5-E041-B51F-5A5EBD4F57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C5EA-E66E-8141-BA0A-7C7C4C12C1FA}" type="datetimeFigureOut">
              <a:rPr lang="pt-PT" smtClean="0"/>
              <a:t>28/02/2024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E52A3549-90F2-5942-AE09-019D10BD87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E00E2D74-7C10-6F44-866C-7D7043E7E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39508-3287-9F4A-B6EF-B1D9D9B14D7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334408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1F2168E-6347-7D46-8460-8ACE688789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2FF40B9D-B19F-B541-84B4-76FD40D8FA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530879E2-7FE0-3846-A397-EBEC27542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C5EA-E66E-8141-BA0A-7C7C4C12C1FA}" type="datetimeFigureOut">
              <a:rPr lang="pt-PT" smtClean="0"/>
              <a:t>28/02/2024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5A25269B-D868-284C-90DC-46743C43AB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574FD868-CC51-EA42-8886-C59220C8A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39508-3287-9F4A-B6EF-B1D9D9B14D7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94268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1155B85-5477-EB4C-ABA4-05FB525EB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FCDE5D69-B388-F048-94B7-343A64F941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4EDA0C1A-6324-394F-BF80-B3C10D100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C5EA-E66E-8141-BA0A-7C7C4C12C1FA}" type="datetimeFigureOut">
              <a:rPr lang="pt-PT" smtClean="0"/>
              <a:t>28/02/2024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A72FCA17-6E6F-FE43-915F-E010E5E8D6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920F5F86-9CC0-D049-9092-8502995AE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39508-3287-9F4A-B6EF-B1D9D9B14D7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668096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DE8AD16-CBC9-8847-AECF-38E66997AC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40E5D5AD-1F3F-F748-8550-531925F920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22DA839B-BBF1-994E-A249-AF10EA0870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653A95F7-E708-6949-9B62-B94D2F042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C5EA-E66E-8141-BA0A-7C7C4C12C1FA}" type="datetimeFigureOut">
              <a:rPr lang="pt-PT" smtClean="0"/>
              <a:t>28/02/2024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7448D16F-AFD2-4C4D-8AC7-55438CEEAE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4D1F8C2B-4475-2843-B76E-A5FC327D3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39508-3287-9F4A-B6EF-B1D9D9B14D7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04406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F6A64F-3990-1545-8C51-9A9339698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A5D2C563-3AE8-C44D-8967-47A960B232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72376D64-82A4-5D4A-9DDA-A397B16328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>
            <a:extLst>
              <a:ext uri="{FF2B5EF4-FFF2-40B4-BE49-F238E27FC236}">
                <a16:creationId xmlns:a16="http://schemas.microsoft.com/office/drawing/2014/main" id="{01A9A8F8-D82F-7945-8971-9045D8C712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6" name="Marcador de Posição de Conteúdo 5">
            <a:extLst>
              <a:ext uri="{FF2B5EF4-FFF2-40B4-BE49-F238E27FC236}">
                <a16:creationId xmlns:a16="http://schemas.microsoft.com/office/drawing/2014/main" id="{CDC79673-D3AE-5E48-A6BC-C6DBDDD524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6">
            <a:extLst>
              <a:ext uri="{FF2B5EF4-FFF2-40B4-BE49-F238E27FC236}">
                <a16:creationId xmlns:a16="http://schemas.microsoft.com/office/drawing/2014/main" id="{D6C03A29-E715-494E-90B7-A827F7F847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C5EA-E66E-8141-BA0A-7C7C4C12C1FA}" type="datetimeFigureOut">
              <a:rPr lang="pt-PT" smtClean="0"/>
              <a:t>28/02/2024</a:t>
            </a:fld>
            <a:endParaRPr lang="pt-PT"/>
          </a:p>
        </p:txBody>
      </p:sp>
      <p:sp>
        <p:nvSpPr>
          <p:cNvPr id="8" name="Marcador de Posição do Rodapé 7">
            <a:extLst>
              <a:ext uri="{FF2B5EF4-FFF2-40B4-BE49-F238E27FC236}">
                <a16:creationId xmlns:a16="http://schemas.microsoft.com/office/drawing/2014/main" id="{B46BC881-A57A-484B-A46F-F4435662E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>
            <a:extLst>
              <a:ext uri="{FF2B5EF4-FFF2-40B4-BE49-F238E27FC236}">
                <a16:creationId xmlns:a16="http://schemas.microsoft.com/office/drawing/2014/main" id="{80013AD5-5335-FD40-9E33-6BC16B6DA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39508-3287-9F4A-B6EF-B1D9D9B14D7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434669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0CBECBE-AFA6-AF43-B338-B327E758F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Data 2">
            <a:extLst>
              <a:ext uri="{FF2B5EF4-FFF2-40B4-BE49-F238E27FC236}">
                <a16:creationId xmlns:a16="http://schemas.microsoft.com/office/drawing/2014/main" id="{07B09FD5-BC1C-8F40-8579-246A361B2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C5EA-E66E-8141-BA0A-7C7C4C12C1FA}" type="datetimeFigureOut">
              <a:rPr lang="pt-PT" smtClean="0"/>
              <a:t>28/02/2024</a:t>
            </a:fld>
            <a:endParaRPr lang="pt-PT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8A8591CE-0E59-EC48-B57D-CD48A6C760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3A1BAC36-C20F-7C42-AD71-ADC79E064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39508-3287-9F4A-B6EF-B1D9D9B14D7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89618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>
            <a:extLst>
              <a:ext uri="{FF2B5EF4-FFF2-40B4-BE49-F238E27FC236}">
                <a16:creationId xmlns:a16="http://schemas.microsoft.com/office/drawing/2014/main" id="{89E5E441-336F-7643-9AD6-966BA7632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C5EA-E66E-8141-BA0A-7C7C4C12C1FA}" type="datetimeFigureOut">
              <a:rPr lang="pt-PT" smtClean="0"/>
              <a:t>28/02/2024</a:t>
            </a:fld>
            <a:endParaRPr lang="pt-PT"/>
          </a:p>
        </p:txBody>
      </p:sp>
      <p:sp>
        <p:nvSpPr>
          <p:cNvPr id="3" name="Marcador de Posição do Rodapé 2">
            <a:extLst>
              <a:ext uri="{FF2B5EF4-FFF2-40B4-BE49-F238E27FC236}">
                <a16:creationId xmlns:a16="http://schemas.microsoft.com/office/drawing/2014/main" id="{D770F658-3EC4-3F41-B83C-6AEA6088B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>
            <a:extLst>
              <a:ext uri="{FF2B5EF4-FFF2-40B4-BE49-F238E27FC236}">
                <a16:creationId xmlns:a16="http://schemas.microsoft.com/office/drawing/2014/main" id="{7F2C3F49-9A93-7842-91D5-4EA6755B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39508-3287-9F4A-B6EF-B1D9D9B14D7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97244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2D551A4-F33C-174A-AB94-29A7186FEB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0870710A-EF4B-3045-8E23-360D274944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6CD6550B-59D5-AD4B-BCCC-0B29423EE9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4C51B329-C678-5E4B-9B49-F0CD7FC7E8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C5EA-E66E-8141-BA0A-7C7C4C12C1FA}" type="datetimeFigureOut">
              <a:rPr lang="pt-PT" smtClean="0"/>
              <a:t>28/02/2024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88005AB7-DCBD-3B48-A9A8-B1C7068F3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86ABF062-523E-FB4E-9380-A4A75BB8C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39508-3287-9F4A-B6EF-B1D9D9B14D7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80369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1A0F00C-3E1C-584C-B2A9-B9A70B804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Imagem 2">
            <a:extLst>
              <a:ext uri="{FF2B5EF4-FFF2-40B4-BE49-F238E27FC236}">
                <a16:creationId xmlns:a16="http://schemas.microsoft.com/office/drawing/2014/main" id="{1CE76B8A-EC7B-3D42-99AF-0002B8E28A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BE793943-7367-B741-8777-21F3090691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7CA30C60-DC70-C94A-8C94-3B2AA08F3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C5EA-E66E-8141-BA0A-7C7C4C12C1FA}" type="datetimeFigureOut">
              <a:rPr lang="pt-PT" smtClean="0"/>
              <a:t>28/02/2024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572120F6-9714-0E48-B3DE-0B3059C211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6BC99915-F3B4-CF4A-8C8F-CFF58D8B12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39508-3287-9F4A-B6EF-B1D9D9B14D7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114255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>
            <a:extLst>
              <a:ext uri="{FF2B5EF4-FFF2-40B4-BE49-F238E27FC236}">
                <a16:creationId xmlns:a16="http://schemas.microsoft.com/office/drawing/2014/main" id="{A945E64D-B559-6F41-B6E6-A786ACA5DD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901DFC05-A1AD-044A-B864-C7A0874A20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0394A0B7-676B-9046-BA53-918E108DDE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E8C5EA-E66E-8141-BA0A-7C7C4C12C1FA}" type="datetimeFigureOut">
              <a:rPr lang="pt-PT" smtClean="0"/>
              <a:t>28/02/2024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D9835BC0-D9AF-D646-BCD9-E2CB6794BA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A606694F-5F9F-1345-AA96-7B3E237AE1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39508-3287-9F4A-B6EF-B1D9D9B14D7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85231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g"/><Relationship Id="rId5" Type="http://schemas.openxmlformats.org/officeDocument/2006/relationships/image" Target="../media/image15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m texto&#10;&#10;Descrição gerada automaticamente">
            <a:extLst>
              <a:ext uri="{FF2B5EF4-FFF2-40B4-BE49-F238E27FC236}">
                <a16:creationId xmlns:a16="http://schemas.microsoft.com/office/drawing/2014/main" id="{BA5DE0F8-DAFE-0C47-9FB0-DF170049D8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912" y="2921176"/>
            <a:ext cx="5276088" cy="1015645"/>
          </a:xfrm>
          <a:prstGeom prst="rect">
            <a:avLst/>
          </a:prstGeom>
        </p:spPr>
      </p:pic>
      <p:pic>
        <p:nvPicPr>
          <p:cNvPr id="3" name="Imagem 2" descr="Uma imagem com Gráficos, clipart, design gráfico&#10;&#10;Descrição gerada automaticamente">
            <a:extLst>
              <a:ext uri="{FF2B5EF4-FFF2-40B4-BE49-F238E27FC236}">
                <a16:creationId xmlns:a16="http://schemas.microsoft.com/office/drawing/2014/main" id="{2E84A81D-8704-488F-ABF5-D4EFCE5C2E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9561" y="2759571"/>
            <a:ext cx="3628920" cy="132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5648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>
            <a:extLst>
              <a:ext uri="{FF2B5EF4-FFF2-40B4-BE49-F238E27FC236}">
                <a16:creationId xmlns:a16="http://schemas.microsoft.com/office/drawing/2014/main" id="{F8F5523B-5C5F-2049-8B91-9B9B23693F2D}"/>
              </a:ext>
            </a:extLst>
          </p:cNvPr>
          <p:cNvSpPr/>
          <p:nvPr/>
        </p:nvSpPr>
        <p:spPr>
          <a:xfrm>
            <a:off x="2886583" y="491266"/>
            <a:ext cx="1914307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Abstração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grpSp>
        <p:nvGrpSpPr>
          <p:cNvPr id="16" name="Agrupar 15">
            <a:extLst>
              <a:ext uri="{FF2B5EF4-FFF2-40B4-BE49-F238E27FC236}">
                <a16:creationId xmlns:a16="http://schemas.microsoft.com/office/drawing/2014/main" id="{025F146D-A7FD-412F-AE12-24E185861D75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7" name="Imagem 16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2FC061A2-2E78-4036-8FDF-6AA3B88D2FF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8" name="Conexão Reta 4">
              <a:extLst>
                <a:ext uri="{FF2B5EF4-FFF2-40B4-BE49-F238E27FC236}">
                  <a16:creationId xmlns:a16="http://schemas.microsoft.com/office/drawing/2014/main" id="{8B2FC1D7-D790-4315-BAC4-CDBC4EC3C2DF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Retângulo 26">
            <a:extLst>
              <a:ext uri="{FF2B5EF4-FFF2-40B4-BE49-F238E27FC236}">
                <a16:creationId xmlns:a16="http://schemas.microsoft.com/office/drawing/2014/main" id="{DF36148C-A5CC-42E9-8F49-57E29B5F5551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40" name="CaixaDeTexto 39">
            <a:extLst>
              <a:ext uri="{FF2B5EF4-FFF2-40B4-BE49-F238E27FC236}">
                <a16:creationId xmlns:a16="http://schemas.microsoft.com/office/drawing/2014/main" id="{58360987-D87C-4732-8468-075D34C06BF5}"/>
              </a:ext>
            </a:extLst>
          </p:cNvPr>
          <p:cNvSpPr txBox="1"/>
          <p:nvPr/>
        </p:nvSpPr>
        <p:spPr>
          <a:xfrm>
            <a:off x="711200" y="2865994"/>
            <a:ext cx="10769600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cs typeface="Helvetica" panose="020B0604020202020204" pitchFamily="34" charset="0"/>
              </a:rPr>
              <a:t>A abstração ocorre quando transformamos algo complexo numa forma menos complexa, possibilitando a sua utilização de uma maneira diferente.</a:t>
            </a:r>
          </a:p>
        </p:txBody>
      </p:sp>
    </p:spTree>
    <p:extLst>
      <p:ext uri="{BB962C8B-B14F-4D97-AF65-F5344CB8AC3E}">
        <p14:creationId xmlns:p14="http://schemas.microsoft.com/office/powerpoint/2010/main" val="2853808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>
            <a:extLst>
              <a:ext uri="{FF2B5EF4-FFF2-40B4-BE49-F238E27FC236}">
                <a16:creationId xmlns:a16="http://schemas.microsoft.com/office/drawing/2014/main" id="{F8F5523B-5C5F-2049-8B91-9B9B23693F2D}"/>
              </a:ext>
            </a:extLst>
          </p:cNvPr>
          <p:cNvSpPr/>
          <p:nvPr/>
        </p:nvSpPr>
        <p:spPr>
          <a:xfrm>
            <a:off x="2886583" y="491266"/>
            <a:ext cx="174278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Na moda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grpSp>
        <p:nvGrpSpPr>
          <p:cNvPr id="16" name="Agrupar 15">
            <a:extLst>
              <a:ext uri="{FF2B5EF4-FFF2-40B4-BE49-F238E27FC236}">
                <a16:creationId xmlns:a16="http://schemas.microsoft.com/office/drawing/2014/main" id="{025F146D-A7FD-412F-AE12-24E185861D75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7" name="Imagem 16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2FC061A2-2E78-4036-8FDF-6AA3B88D2FF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8" name="Conexão Reta 4">
              <a:extLst>
                <a:ext uri="{FF2B5EF4-FFF2-40B4-BE49-F238E27FC236}">
                  <a16:creationId xmlns:a16="http://schemas.microsoft.com/office/drawing/2014/main" id="{8B2FC1D7-D790-4315-BAC4-CDBC4EC3C2DF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Retângulo 26">
            <a:extLst>
              <a:ext uri="{FF2B5EF4-FFF2-40B4-BE49-F238E27FC236}">
                <a16:creationId xmlns:a16="http://schemas.microsoft.com/office/drawing/2014/main" id="{DF36148C-A5CC-42E9-8F49-57E29B5F5551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pic>
        <p:nvPicPr>
          <p:cNvPr id="12" name="Google Shape;673;p41">
            <a:extLst>
              <a:ext uri="{FF2B5EF4-FFF2-40B4-BE49-F238E27FC236}">
                <a16:creationId xmlns:a16="http://schemas.microsoft.com/office/drawing/2014/main" id="{CEC9E498-6F3D-44C3-9BC5-02840A99B5D2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0800000">
            <a:off x="9547748" y="3049321"/>
            <a:ext cx="2117539" cy="12655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674;p41">
            <a:extLst>
              <a:ext uri="{FF2B5EF4-FFF2-40B4-BE49-F238E27FC236}">
                <a16:creationId xmlns:a16="http://schemas.microsoft.com/office/drawing/2014/main" id="{83ABBC2B-3BAA-4B02-835E-DF8815B4CFFE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t="16875"/>
          <a:stretch/>
        </p:blipFill>
        <p:spPr>
          <a:xfrm rot="10800000">
            <a:off x="6887441" y="1505047"/>
            <a:ext cx="2031430" cy="14701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676;p41">
            <a:extLst>
              <a:ext uri="{FF2B5EF4-FFF2-40B4-BE49-F238E27FC236}">
                <a16:creationId xmlns:a16="http://schemas.microsoft.com/office/drawing/2014/main" id="{AD828780-189F-4BFF-B503-561959DE4818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10800000">
            <a:off x="6887440" y="3061861"/>
            <a:ext cx="2031429" cy="1260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677;p41">
            <a:extLst>
              <a:ext uri="{FF2B5EF4-FFF2-40B4-BE49-F238E27FC236}">
                <a16:creationId xmlns:a16="http://schemas.microsoft.com/office/drawing/2014/main" id="{0FDB418F-BA18-4695-8D4A-D619FCE7A4C2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 l="21502" t="35850"/>
          <a:stretch/>
        </p:blipFill>
        <p:spPr>
          <a:xfrm rot="10800000">
            <a:off x="6887439" y="4409330"/>
            <a:ext cx="2031429" cy="12450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678;p41">
            <a:extLst>
              <a:ext uri="{FF2B5EF4-FFF2-40B4-BE49-F238E27FC236}">
                <a16:creationId xmlns:a16="http://schemas.microsoft.com/office/drawing/2014/main" id="{ED01951D-836F-405C-82F7-D8558776A765}"/>
              </a:ext>
            </a:extLst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 rot="10800000">
            <a:off x="9547749" y="1505047"/>
            <a:ext cx="2117540" cy="1450754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CaixaDeTexto 19">
            <a:extLst>
              <a:ext uri="{FF2B5EF4-FFF2-40B4-BE49-F238E27FC236}">
                <a16:creationId xmlns:a16="http://schemas.microsoft.com/office/drawing/2014/main" id="{457FA4A4-6EBF-4FD2-807A-86ED79643457}"/>
              </a:ext>
            </a:extLst>
          </p:cNvPr>
          <p:cNvSpPr txBox="1"/>
          <p:nvPr/>
        </p:nvSpPr>
        <p:spPr>
          <a:xfrm>
            <a:off x="843279" y="2309078"/>
            <a:ext cx="5415279" cy="22398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cs typeface="Helvetica" panose="020B0604020202020204" pitchFamily="34" charset="0"/>
              </a:rPr>
              <a:t>Os designers de moda utilizam a abstração para aproveitar a ideia dos padrões da natureza e transformá-los em roupas.</a:t>
            </a:r>
          </a:p>
        </p:txBody>
      </p:sp>
      <p:pic>
        <p:nvPicPr>
          <p:cNvPr id="11" name="Google Shape;672;p41">
            <a:extLst>
              <a:ext uri="{FF2B5EF4-FFF2-40B4-BE49-F238E27FC236}">
                <a16:creationId xmlns:a16="http://schemas.microsoft.com/office/drawing/2014/main" id="{247AC9DA-5C06-489F-9646-012F321F35CC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 l="17963" t="11362" r="24790" b="36008"/>
          <a:stretch/>
        </p:blipFill>
        <p:spPr>
          <a:xfrm rot="10800000">
            <a:off x="9590801" y="4408426"/>
            <a:ext cx="2031431" cy="12450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11713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>
            <a:extLst>
              <a:ext uri="{FF2B5EF4-FFF2-40B4-BE49-F238E27FC236}">
                <a16:creationId xmlns:a16="http://schemas.microsoft.com/office/drawing/2014/main" id="{F8F5523B-5C5F-2049-8B91-9B9B23693F2D}"/>
              </a:ext>
            </a:extLst>
          </p:cNvPr>
          <p:cNvSpPr/>
          <p:nvPr/>
        </p:nvSpPr>
        <p:spPr>
          <a:xfrm>
            <a:off x="2886583" y="491266"/>
            <a:ext cx="174278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Na moda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grpSp>
        <p:nvGrpSpPr>
          <p:cNvPr id="16" name="Agrupar 15">
            <a:extLst>
              <a:ext uri="{FF2B5EF4-FFF2-40B4-BE49-F238E27FC236}">
                <a16:creationId xmlns:a16="http://schemas.microsoft.com/office/drawing/2014/main" id="{025F146D-A7FD-412F-AE12-24E185861D75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7" name="Imagem 16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2FC061A2-2E78-4036-8FDF-6AA3B88D2FF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8" name="Conexão Reta 4">
              <a:extLst>
                <a:ext uri="{FF2B5EF4-FFF2-40B4-BE49-F238E27FC236}">
                  <a16:creationId xmlns:a16="http://schemas.microsoft.com/office/drawing/2014/main" id="{8B2FC1D7-D790-4315-BAC4-CDBC4EC3C2DF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Retângulo 26">
            <a:extLst>
              <a:ext uri="{FF2B5EF4-FFF2-40B4-BE49-F238E27FC236}">
                <a16:creationId xmlns:a16="http://schemas.microsoft.com/office/drawing/2014/main" id="{DF36148C-A5CC-42E9-8F49-57E29B5F5551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457FA4A4-6EBF-4FD2-807A-86ED79643457}"/>
              </a:ext>
            </a:extLst>
          </p:cNvPr>
          <p:cNvSpPr txBox="1"/>
          <p:nvPr/>
        </p:nvSpPr>
        <p:spPr>
          <a:xfrm>
            <a:off x="843279" y="2586077"/>
            <a:ext cx="5415279" cy="1685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cs typeface="Helvetica" panose="020B0604020202020204" pitchFamily="34" charset="0"/>
              </a:rPr>
              <a:t>Conseguem identificar o animal que serviu de inspiração para a criação do padrão deste vestido?</a:t>
            </a:r>
          </a:p>
        </p:txBody>
      </p:sp>
      <p:pic>
        <p:nvPicPr>
          <p:cNvPr id="21" name="Google Shape;690;p43">
            <a:extLst>
              <a:ext uri="{FF2B5EF4-FFF2-40B4-BE49-F238E27FC236}">
                <a16:creationId xmlns:a16="http://schemas.microsoft.com/office/drawing/2014/main" id="{271866F0-F024-42EB-9FAD-0AF9F194286C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20762" r="21310"/>
          <a:stretch/>
        </p:blipFill>
        <p:spPr>
          <a:xfrm>
            <a:off x="6258558" y="1617325"/>
            <a:ext cx="2098963" cy="3623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691;p43">
            <a:extLst>
              <a:ext uri="{FF2B5EF4-FFF2-40B4-BE49-F238E27FC236}">
                <a16:creationId xmlns:a16="http://schemas.microsoft.com/office/drawing/2014/main" id="{9B123374-5895-4217-B232-90EC4CEAFE37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870895" y="1136083"/>
            <a:ext cx="2422182" cy="167873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agem 4" descr="Zebra a preto e branco">
            <a:extLst>
              <a:ext uri="{FF2B5EF4-FFF2-40B4-BE49-F238E27FC236}">
                <a16:creationId xmlns:a16="http://schemas.microsoft.com/office/drawing/2014/main" id="{BAE0D79D-0E35-44BD-B22F-0832A73BE34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5783" r="30373"/>
          <a:stretch/>
        </p:blipFill>
        <p:spPr>
          <a:xfrm>
            <a:off x="8870895" y="3153511"/>
            <a:ext cx="2385086" cy="2292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094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>
            <a:extLst>
              <a:ext uri="{FF2B5EF4-FFF2-40B4-BE49-F238E27FC236}">
                <a16:creationId xmlns:a16="http://schemas.microsoft.com/office/drawing/2014/main" id="{F8F5523B-5C5F-2049-8B91-9B9B23693F2D}"/>
              </a:ext>
            </a:extLst>
          </p:cNvPr>
          <p:cNvSpPr/>
          <p:nvPr/>
        </p:nvSpPr>
        <p:spPr>
          <a:xfrm>
            <a:off x="2886583" y="491266"/>
            <a:ext cx="1487908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Síntese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grpSp>
        <p:nvGrpSpPr>
          <p:cNvPr id="16" name="Agrupar 15">
            <a:extLst>
              <a:ext uri="{FF2B5EF4-FFF2-40B4-BE49-F238E27FC236}">
                <a16:creationId xmlns:a16="http://schemas.microsoft.com/office/drawing/2014/main" id="{025F146D-A7FD-412F-AE12-24E185861D75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7" name="Imagem 16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2FC061A2-2E78-4036-8FDF-6AA3B88D2FF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8" name="Conexão Reta 4">
              <a:extLst>
                <a:ext uri="{FF2B5EF4-FFF2-40B4-BE49-F238E27FC236}">
                  <a16:creationId xmlns:a16="http://schemas.microsoft.com/office/drawing/2014/main" id="{8B2FC1D7-D790-4315-BAC4-CDBC4EC3C2DF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Retângulo 26">
            <a:extLst>
              <a:ext uri="{FF2B5EF4-FFF2-40B4-BE49-F238E27FC236}">
                <a16:creationId xmlns:a16="http://schemas.microsoft.com/office/drawing/2014/main" id="{DF36148C-A5CC-42E9-8F49-57E29B5F5551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513E6CD7-DA78-4091-B5D4-E52A4EAB451E}"/>
              </a:ext>
            </a:extLst>
          </p:cNvPr>
          <p:cNvSpPr txBox="1"/>
          <p:nvPr/>
        </p:nvSpPr>
        <p:spPr>
          <a:xfrm>
            <a:off x="596676" y="2589186"/>
            <a:ext cx="11242397" cy="2233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1 - O que é a abstração?</a:t>
            </a:r>
          </a:p>
          <a:p>
            <a:pPr>
              <a:lnSpc>
                <a:spcPct val="150000"/>
              </a:lnSpc>
            </a:pPr>
            <a:endParaRPr lang="pt-PT" sz="2400" dirty="0"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2 - Porque é que a decomposição pode ajudar a resolvermos problemas ou a completarmos tarefas?</a:t>
            </a:r>
          </a:p>
        </p:txBody>
      </p:sp>
    </p:spTree>
    <p:extLst>
      <p:ext uri="{BB962C8B-B14F-4D97-AF65-F5344CB8AC3E}">
        <p14:creationId xmlns:p14="http://schemas.microsoft.com/office/powerpoint/2010/main" val="33198437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>
            <a:extLst>
              <a:ext uri="{FF2B5EF4-FFF2-40B4-BE49-F238E27FC236}">
                <a16:creationId xmlns:a16="http://schemas.microsoft.com/office/drawing/2014/main" id="{F8F5523B-5C5F-2049-8B91-9B9B23693F2D}"/>
              </a:ext>
            </a:extLst>
          </p:cNvPr>
          <p:cNvSpPr/>
          <p:nvPr/>
        </p:nvSpPr>
        <p:spPr>
          <a:xfrm>
            <a:off x="2886583" y="491266"/>
            <a:ext cx="161454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Créditos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grpSp>
        <p:nvGrpSpPr>
          <p:cNvPr id="16" name="Agrupar 15">
            <a:extLst>
              <a:ext uri="{FF2B5EF4-FFF2-40B4-BE49-F238E27FC236}">
                <a16:creationId xmlns:a16="http://schemas.microsoft.com/office/drawing/2014/main" id="{025F146D-A7FD-412F-AE12-24E185861D75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7" name="Imagem 16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2FC061A2-2E78-4036-8FDF-6AA3B88D2FF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8" name="Conexão Reta 4">
              <a:extLst>
                <a:ext uri="{FF2B5EF4-FFF2-40B4-BE49-F238E27FC236}">
                  <a16:creationId xmlns:a16="http://schemas.microsoft.com/office/drawing/2014/main" id="{8B2FC1D7-D790-4315-BAC4-CDBC4EC3C2DF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Retângulo 26">
            <a:extLst>
              <a:ext uri="{FF2B5EF4-FFF2-40B4-BE49-F238E27FC236}">
                <a16:creationId xmlns:a16="http://schemas.microsoft.com/office/drawing/2014/main" id="{DF36148C-A5CC-42E9-8F49-57E29B5F5551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BF9C52DB-B16A-49D7-AF22-23414BCF5924}"/>
              </a:ext>
            </a:extLst>
          </p:cNvPr>
          <p:cNvSpPr txBox="1"/>
          <p:nvPr/>
        </p:nvSpPr>
        <p:spPr>
          <a:xfrm>
            <a:off x="918633" y="2313181"/>
            <a:ext cx="10354734" cy="1125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Esta proposta educativa foi traduzida e adaptada do projeto </a:t>
            </a:r>
            <a:r>
              <a:rPr lang="pt-PT" sz="2400" i="1" dirty="0" err="1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The</a:t>
            </a:r>
            <a:r>
              <a:rPr lang="pt-PT" sz="2400" i="1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 </a:t>
            </a:r>
            <a:r>
              <a:rPr lang="pt-PT" sz="2400" i="1" dirty="0" err="1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Computer</a:t>
            </a:r>
            <a:r>
              <a:rPr lang="pt-PT" sz="2400" i="1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 </a:t>
            </a:r>
            <a:r>
              <a:rPr lang="pt-PT" sz="2400" i="1" dirty="0" err="1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Science</a:t>
            </a:r>
            <a:r>
              <a:rPr lang="pt-PT" sz="2400" i="1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 for </a:t>
            </a:r>
            <a:r>
              <a:rPr lang="pt-PT" sz="2400" i="1" dirty="0" err="1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All</a:t>
            </a:r>
            <a:r>
              <a:rPr lang="pt-PT" sz="2400" i="1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 (CS4All) </a:t>
            </a:r>
            <a:r>
              <a:rPr lang="pt-PT" sz="2400" i="1" dirty="0" err="1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Blueprint</a:t>
            </a: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.</a:t>
            </a:r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75F0E081-918F-4DC6-9348-256BB0429E7E}"/>
              </a:ext>
            </a:extLst>
          </p:cNvPr>
          <p:cNvGrpSpPr/>
          <p:nvPr/>
        </p:nvGrpSpPr>
        <p:grpSpPr>
          <a:xfrm>
            <a:off x="2448529" y="4241190"/>
            <a:ext cx="7294941" cy="1180002"/>
            <a:chOff x="2491039" y="4757542"/>
            <a:chExt cx="7294941" cy="1180002"/>
          </a:xfrm>
        </p:grpSpPr>
        <p:pic>
          <p:nvPicPr>
            <p:cNvPr id="10" name="Picture 2" descr="cc logo">
              <a:extLst>
                <a:ext uri="{FF2B5EF4-FFF2-40B4-BE49-F238E27FC236}">
                  <a16:creationId xmlns:a16="http://schemas.microsoft.com/office/drawing/2014/main" id="{85B4BD39-40ED-450A-BDAF-BAC002D96FA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1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3">
              <a:extLst>
                <a:ext uri="{FF2B5EF4-FFF2-40B4-BE49-F238E27FC236}">
                  <a16:creationId xmlns:a16="http://schemas.microsoft.com/office/drawing/2014/main" id="{73E5D6CE-E6A9-494A-93BC-AD53D3DF8AF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4">
              <a:extLst>
                <a:ext uri="{FF2B5EF4-FFF2-40B4-BE49-F238E27FC236}">
                  <a16:creationId xmlns:a16="http://schemas.microsoft.com/office/drawing/2014/main" id="{CBDA6797-D700-4321-B386-65138DB3F0E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5039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5">
              <a:extLst>
                <a:ext uri="{FF2B5EF4-FFF2-40B4-BE49-F238E27FC236}">
                  <a16:creationId xmlns:a16="http://schemas.microsoft.com/office/drawing/2014/main" id="{1D936C43-0D78-4C0B-BD93-D887AACC12B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09264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7B5F8714-A704-459D-8F65-D72711135E2D}"/>
              </a:ext>
            </a:extLst>
          </p:cNvPr>
          <p:cNvSpPr/>
          <p:nvPr/>
        </p:nvSpPr>
        <p:spPr>
          <a:xfrm>
            <a:off x="3048000" y="5408492"/>
            <a:ext cx="6096000" cy="9648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ts val="600"/>
              </a:spcBef>
            </a:pPr>
            <a:r>
              <a:rPr lang="pt-PT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pt-PT" dirty="0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Atribuição-</a:t>
            </a:r>
            <a:r>
              <a:rPr lang="pt-PT" dirty="0" err="1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NãoComercial</a:t>
            </a:r>
            <a:r>
              <a:rPr lang="pt-PT" dirty="0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-</a:t>
            </a:r>
            <a:r>
              <a:rPr lang="pt-PT" dirty="0" err="1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CompartilhaIgual</a:t>
            </a:r>
            <a:r>
              <a:rPr lang="pt-PT" dirty="0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 4.0 Internacional (CC BY-NC-SA 4.0)</a:t>
            </a:r>
            <a:endParaRPr lang="pt-PT" sz="2800" b="1" dirty="0">
              <a:effectLst/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74924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>
            <a:extLst>
              <a:ext uri="{FF2B5EF4-FFF2-40B4-BE49-F238E27FC236}">
                <a16:creationId xmlns:a16="http://schemas.microsoft.com/office/drawing/2014/main" id="{A4BF32E4-7D7E-0B4A-950F-55A789E5B9D4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4FAA28DA-9CDF-124F-B4FF-EC7705BE7F0B}"/>
              </a:ext>
            </a:extLst>
          </p:cNvPr>
          <p:cNvSpPr/>
          <p:nvPr/>
        </p:nvSpPr>
        <p:spPr>
          <a:xfrm>
            <a:off x="4561770" y="2998113"/>
            <a:ext cx="3068469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5000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Abstração</a:t>
            </a:r>
            <a:endParaRPr lang="pt-PT" sz="5000" cap="none" spc="0" dirty="0">
              <a:ln w="0"/>
              <a:solidFill>
                <a:schemeClr val="tx1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grpSp>
        <p:nvGrpSpPr>
          <p:cNvPr id="3" name="Agrupar 2">
            <a:extLst>
              <a:ext uri="{FF2B5EF4-FFF2-40B4-BE49-F238E27FC236}">
                <a16:creationId xmlns:a16="http://schemas.microsoft.com/office/drawing/2014/main" id="{DAC90D70-F479-4F72-ABE0-FB031662949B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7" name="Imagem 6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EDA0E1D3-3A84-499B-815F-8FCA5821A6C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8" name="Conexão Reta 4">
              <a:extLst>
                <a:ext uri="{FF2B5EF4-FFF2-40B4-BE49-F238E27FC236}">
                  <a16:creationId xmlns:a16="http://schemas.microsoft.com/office/drawing/2014/main" id="{FD097783-5F25-4F23-BECC-C63D26BA619B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802926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>
            <a:extLst>
              <a:ext uri="{FF2B5EF4-FFF2-40B4-BE49-F238E27FC236}">
                <a16:creationId xmlns:a16="http://schemas.microsoft.com/office/drawing/2014/main" id="{10C6BAA9-0170-594C-B1DC-75AD8491503D}"/>
              </a:ext>
            </a:extLst>
          </p:cNvPr>
          <p:cNvSpPr/>
          <p:nvPr/>
        </p:nvSpPr>
        <p:spPr>
          <a:xfrm>
            <a:off x="547166" y="2589186"/>
            <a:ext cx="11097668" cy="167962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- Explorar a capacidade de abstrair padrões da Natureza. </a:t>
            </a:r>
          </a:p>
          <a:p>
            <a:pPr>
              <a:lnSpc>
                <a:spcPct val="150000"/>
              </a:lnSpc>
            </a:pPr>
            <a:endParaRPr lang="pt-PT" sz="2400" dirty="0">
              <a:ln w="0"/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400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- Conhecer o conceito de abstração.</a:t>
            </a:r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2114B96-0755-47EF-9C10-E83115B1CA1A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947D2682-D856-461C-BCF2-2F9DE3D5DB8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3" name="Conexão Reta 4">
              <a:extLst>
                <a:ext uri="{FF2B5EF4-FFF2-40B4-BE49-F238E27FC236}">
                  <a16:creationId xmlns:a16="http://schemas.microsoft.com/office/drawing/2014/main" id="{C852353F-588C-4D4F-AF8F-AE02514736A9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Retângulo 13">
            <a:extLst>
              <a:ext uri="{FF2B5EF4-FFF2-40B4-BE49-F238E27FC236}">
                <a16:creationId xmlns:a16="http://schemas.microsoft.com/office/drawing/2014/main" id="{7A01F95D-CF67-458E-BCF5-BD63B97EFC13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8951488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>
            <a:extLst>
              <a:ext uri="{FF2B5EF4-FFF2-40B4-BE49-F238E27FC236}">
                <a16:creationId xmlns:a16="http://schemas.microsoft.com/office/drawing/2014/main" id="{F8F5523B-5C5F-2049-8B91-9B9B23693F2D}"/>
              </a:ext>
            </a:extLst>
          </p:cNvPr>
          <p:cNvSpPr/>
          <p:nvPr/>
        </p:nvSpPr>
        <p:spPr>
          <a:xfrm>
            <a:off x="2886583" y="491266"/>
            <a:ext cx="161454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Padrões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grpSp>
        <p:nvGrpSpPr>
          <p:cNvPr id="16" name="Agrupar 15">
            <a:extLst>
              <a:ext uri="{FF2B5EF4-FFF2-40B4-BE49-F238E27FC236}">
                <a16:creationId xmlns:a16="http://schemas.microsoft.com/office/drawing/2014/main" id="{025F146D-A7FD-412F-AE12-24E185861D75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7" name="Imagem 16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2FC061A2-2E78-4036-8FDF-6AA3B88D2FF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8" name="Conexão Reta 4">
              <a:extLst>
                <a:ext uri="{FF2B5EF4-FFF2-40B4-BE49-F238E27FC236}">
                  <a16:creationId xmlns:a16="http://schemas.microsoft.com/office/drawing/2014/main" id="{8B2FC1D7-D790-4315-BAC4-CDBC4EC3C2DF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Retângulo 26">
            <a:extLst>
              <a:ext uri="{FF2B5EF4-FFF2-40B4-BE49-F238E27FC236}">
                <a16:creationId xmlns:a16="http://schemas.microsoft.com/office/drawing/2014/main" id="{DF36148C-A5CC-42E9-8F49-57E29B5F5551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28" name="CaixaDeTexto 27">
            <a:extLst>
              <a:ext uri="{FF2B5EF4-FFF2-40B4-BE49-F238E27FC236}">
                <a16:creationId xmlns:a16="http://schemas.microsoft.com/office/drawing/2014/main" id="{1EDBBFDB-35F6-4A26-BDBF-1E55AAAE71F3}"/>
              </a:ext>
            </a:extLst>
          </p:cNvPr>
          <p:cNvSpPr txBox="1"/>
          <p:nvPr/>
        </p:nvSpPr>
        <p:spPr>
          <a:xfrm>
            <a:off x="1280673" y="2219176"/>
            <a:ext cx="2443966" cy="739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32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Números</a:t>
            </a:r>
            <a:endParaRPr lang="pt-PT" sz="2200" dirty="0"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48A91129-CFF6-41FD-9557-9FFF85A47B52}"/>
              </a:ext>
            </a:extLst>
          </p:cNvPr>
          <p:cNvSpPr txBox="1"/>
          <p:nvPr/>
        </p:nvSpPr>
        <p:spPr>
          <a:xfrm>
            <a:off x="1280673" y="3463222"/>
            <a:ext cx="2443966" cy="739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32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Cores</a:t>
            </a:r>
            <a:endParaRPr lang="pt-PT" sz="2200" dirty="0"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2BE50E5C-87D5-4EF9-B307-8788A55D04AD}"/>
              </a:ext>
            </a:extLst>
          </p:cNvPr>
          <p:cNvSpPr txBox="1"/>
          <p:nvPr/>
        </p:nvSpPr>
        <p:spPr>
          <a:xfrm>
            <a:off x="1280673" y="4707267"/>
            <a:ext cx="2443966" cy="739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32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Figuras</a:t>
            </a:r>
            <a:endParaRPr lang="pt-PT" sz="2200" dirty="0"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sp>
        <p:nvSpPr>
          <p:cNvPr id="31" name="CaixaDeTexto 30">
            <a:extLst>
              <a:ext uri="{FF2B5EF4-FFF2-40B4-BE49-F238E27FC236}">
                <a16:creationId xmlns:a16="http://schemas.microsoft.com/office/drawing/2014/main" id="{62764992-2054-43B3-ABB2-E46638BAD527}"/>
              </a:ext>
            </a:extLst>
          </p:cNvPr>
          <p:cNvSpPr txBox="1"/>
          <p:nvPr/>
        </p:nvSpPr>
        <p:spPr>
          <a:xfrm>
            <a:off x="4138743" y="2244594"/>
            <a:ext cx="3914513" cy="739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32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1 2 3 1 2 3 1 2 __</a:t>
            </a:r>
            <a:endParaRPr lang="pt-PT" sz="2200" dirty="0"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ABCBF8D3-2D69-4EAD-920F-DC5753A0CEE1}"/>
              </a:ext>
            </a:extLst>
          </p:cNvPr>
          <p:cNvSpPr/>
          <p:nvPr/>
        </p:nvSpPr>
        <p:spPr>
          <a:xfrm>
            <a:off x="4138743" y="3808832"/>
            <a:ext cx="405762" cy="405762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63072A51-2D6D-42FB-A5DF-5130E58D6A54}"/>
              </a:ext>
            </a:extLst>
          </p:cNvPr>
          <p:cNvSpPr/>
          <p:nvPr/>
        </p:nvSpPr>
        <p:spPr>
          <a:xfrm>
            <a:off x="4755728" y="3808832"/>
            <a:ext cx="405762" cy="405762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0A7A2D3A-C177-40D9-8337-79813D70D2CC}"/>
              </a:ext>
            </a:extLst>
          </p:cNvPr>
          <p:cNvSpPr/>
          <p:nvPr/>
        </p:nvSpPr>
        <p:spPr>
          <a:xfrm>
            <a:off x="5372713" y="3808832"/>
            <a:ext cx="405762" cy="40576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4F8B3526-B30B-4996-91B4-3DA9D4F6467F}"/>
              </a:ext>
            </a:extLst>
          </p:cNvPr>
          <p:cNvSpPr/>
          <p:nvPr/>
        </p:nvSpPr>
        <p:spPr>
          <a:xfrm>
            <a:off x="5989698" y="3808832"/>
            <a:ext cx="405762" cy="405762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783E63FD-B237-46EE-837F-7978DB14883C}"/>
              </a:ext>
            </a:extLst>
          </p:cNvPr>
          <p:cNvSpPr/>
          <p:nvPr/>
        </p:nvSpPr>
        <p:spPr>
          <a:xfrm>
            <a:off x="6606683" y="3808832"/>
            <a:ext cx="405762" cy="405762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08D8E8E5-93DF-4A51-A97A-D97D18D73158}"/>
              </a:ext>
            </a:extLst>
          </p:cNvPr>
          <p:cNvSpPr/>
          <p:nvPr/>
        </p:nvSpPr>
        <p:spPr>
          <a:xfrm>
            <a:off x="7223668" y="3808832"/>
            <a:ext cx="405762" cy="40576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7" name="CaixaDeTexto 36">
            <a:extLst>
              <a:ext uri="{FF2B5EF4-FFF2-40B4-BE49-F238E27FC236}">
                <a16:creationId xmlns:a16="http://schemas.microsoft.com/office/drawing/2014/main" id="{85FA90A4-1D62-43BF-85B4-E06D3431CFE1}"/>
              </a:ext>
            </a:extLst>
          </p:cNvPr>
          <p:cNvSpPr txBox="1"/>
          <p:nvPr/>
        </p:nvSpPr>
        <p:spPr>
          <a:xfrm>
            <a:off x="7615162" y="3575327"/>
            <a:ext cx="778377" cy="739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PT" sz="32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__</a:t>
            </a:r>
            <a:endParaRPr lang="pt-PT" sz="2200" dirty="0"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743E84DC-7029-4094-96AD-8D96753A8496}"/>
              </a:ext>
            </a:extLst>
          </p:cNvPr>
          <p:cNvSpPr/>
          <p:nvPr/>
        </p:nvSpPr>
        <p:spPr>
          <a:xfrm>
            <a:off x="8393539" y="3837768"/>
            <a:ext cx="405762" cy="405762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064D0019-B826-458E-9CB0-9DEB4A415D4E}"/>
              </a:ext>
            </a:extLst>
          </p:cNvPr>
          <p:cNvSpPr/>
          <p:nvPr/>
        </p:nvSpPr>
        <p:spPr>
          <a:xfrm>
            <a:off x="9010524" y="3837768"/>
            <a:ext cx="405762" cy="40576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" name="Triângulo isósceles 3">
            <a:extLst>
              <a:ext uri="{FF2B5EF4-FFF2-40B4-BE49-F238E27FC236}">
                <a16:creationId xmlns:a16="http://schemas.microsoft.com/office/drawing/2014/main" id="{5B8BCA48-C746-4DFA-83C5-E6CC12294365}"/>
              </a:ext>
            </a:extLst>
          </p:cNvPr>
          <p:cNvSpPr/>
          <p:nvPr/>
        </p:nvSpPr>
        <p:spPr>
          <a:xfrm>
            <a:off x="4029072" y="5026470"/>
            <a:ext cx="515433" cy="405762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F19536BA-B52D-428D-9EAA-AE175F32C264}"/>
              </a:ext>
            </a:extLst>
          </p:cNvPr>
          <p:cNvSpPr/>
          <p:nvPr/>
        </p:nvSpPr>
        <p:spPr>
          <a:xfrm>
            <a:off x="4815840" y="5039078"/>
            <a:ext cx="405762" cy="4057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8" name="Losango 7">
            <a:extLst>
              <a:ext uri="{FF2B5EF4-FFF2-40B4-BE49-F238E27FC236}">
                <a16:creationId xmlns:a16="http://schemas.microsoft.com/office/drawing/2014/main" id="{B2B4A373-5D78-4A94-BCE9-0B1CEA1E63E2}"/>
              </a:ext>
            </a:extLst>
          </p:cNvPr>
          <p:cNvSpPr/>
          <p:nvPr/>
        </p:nvSpPr>
        <p:spPr>
          <a:xfrm>
            <a:off x="5527040" y="5039078"/>
            <a:ext cx="407943" cy="407943"/>
          </a:xfrm>
          <a:prstGeom prst="diamon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9" name="Triângulo isósceles 48">
            <a:extLst>
              <a:ext uri="{FF2B5EF4-FFF2-40B4-BE49-F238E27FC236}">
                <a16:creationId xmlns:a16="http://schemas.microsoft.com/office/drawing/2014/main" id="{D41D4AFD-E062-4701-85E1-BA4707D969B4}"/>
              </a:ext>
            </a:extLst>
          </p:cNvPr>
          <p:cNvSpPr/>
          <p:nvPr/>
        </p:nvSpPr>
        <p:spPr>
          <a:xfrm>
            <a:off x="6096000" y="5028633"/>
            <a:ext cx="515433" cy="405762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50" name="Retângulo 49">
            <a:extLst>
              <a:ext uri="{FF2B5EF4-FFF2-40B4-BE49-F238E27FC236}">
                <a16:creationId xmlns:a16="http://schemas.microsoft.com/office/drawing/2014/main" id="{EE8BD109-7EB4-47EC-ABA0-EB2155A13FB5}"/>
              </a:ext>
            </a:extLst>
          </p:cNvPr>
          <p:cNvSpPr/>
          <p:nvPr/>
        </p:nvSpPr>
        <p:spPr>
          <a:xfrm>
            <a:off x="6882768" y="5041241"/>
            <a:ext cx="405762" cy="4057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51" name="Losango 50">
            <a:extLst>
              <a:ext uri="{FF2B5EF4-FFF2-40B4-BE49-F238E27FC236}">
                <a16:creationId xmlns:a16="http://schemas.microsoft.com/office/drawing/2014/main" id="{62632295-50C0-40B2-B3DA-8B677C47E0ED}"/>
              </a:ext>
            </a:extLst>
          </p:cNvPr>
          <p:cNvSpPr/>
          <p:nvPr/>
        </p:nvSpPr>
        <p:spPr>
          <a:xfrm>
            <a:off x="7593968" y="5041241"/>
            <a:ext cx="407943" cy="407943"/>
          </a:xfrm>
          <a:prstGeom prst="diamon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52" name="CaixaDeTexto 51">
            <a:extLst>
              <a:ext uri="{FF2B5EF4-FFF2-40B4-BE49-F238E27FC236}">
                <a16:creationId xmlns:a16="http://schemas.microsoft.com/office/drawing/2014/main" id="{4DC14FC9-E796-41AB-AED7-E58E796F9818}"/>
              </a:ext>
            </a:extLst>
          </p:cNvPr>
          <p:cNvSpPr txBox="1"/>
          <p:nvPr/>
        </p:nvSpPr>
        <p:spPr>
          <a:xfrm>
            <a:off x="9549065" y="4856556"/>
            <a:ext cx="778377" cy="739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PT" sz="32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__</a:t>
            </a:r>
            <a:endParaRPr lang="pt-PT" sz="2200" dirty="0"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sp>
        <p:nvSpPr>
          <p:cNvPr id="53" name="Triângulo isósceles 52">
            <a:extLst>
              <a:ext uri="{FF2B5EF4-FFF2-40B4-BE49-F238E27FC236}">
                <a16:creationId xmlns:a16="http://schemas.microsoft.com/office/drawing/2014/main" id="{32775A07-AD8F-4447-881F-4B68B1BA29A0}"/>
              </a:ext>
            </a:extLst>
          </p:cNvPr>
          <p:cNvSpPr/>
          <p:nvPr/>
        </p:nvSpPr>
        <p:spPr>
          <a:xfrm>
            <a:off x="8236315" y="5023552"/>
            <a:ext cx="515433" cy="405762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54" name="Retângulo 53">
            <a:extLst>
              <a:ext uri="{FF2B5EF4-FFF2-40B4-BE49-F238E27FC236}">
                <a16:creationId xmlns:a16="http://schemas.microsoft.com/office/drawing/2014/main" id="{A81DF65A-05D9-4AA1-B4F8-1026B7411FB5}"/>
              </a:ext>
            </a:extLst>
          </p:cNvPr>
          <p:cNvSpPr/>
          <p:nvPr/>
        </p:nvSpPr>
        <p:spPr>
          <a:xfrm>
            <a:off x="9023083" y="5036160"/>
            <a:ext cx="405762" cy="4057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56" name="CaixaDeTexto 55">
            <a:extLst>
              <a:ext uri="{FF2B5EF4-FFF2-40B4-BE49-F238E27FC236}">
                <a16:creationId xmlns:a16="http://schemas.microsoft.com/office/drawing/2014/main" id="{88687B42-6B60-4F5B-B1E4-D35C171F60D6}"/>
              </a:ext>
            </a:extLst>
          </p:cNvPr>
          <p:cNvSpPr txBox="1"/>
          <p:nvPr/>
        </p:nvSpPr>
        <p:spPr>
          <a:xfrm>
            <a:off x="6830894" y="2409033"/>
            <a:ext cx="63730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PT" sz="32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2</a:t>
            </a:r>
            <a:endParaRPr lang="pt-PT" sz="3200" dirty="0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0AD6B281-8389-422E-BE22-FD80E736122D}"/>
              </a:ext>
            </a:extLst>
          </p:cNvPr>
          <p:cNvSpPr/>
          <p:nvPr/>
        </p:nvSpPr>
        <p:spPr>
          <a:xfrm>
            <a:off x="7808603" y="3807157"/>
            <a:ext cx="405762" cy="405762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58" name="Losango 57">
            <a:extLst>
              <a:ext uri="{FF2B5EF4-FFF2-40B4-BE49-F238E27FC236}">
                <a16:creationId xmlns:a16="http://schemas.microsoft.com/office/drawing/2014/main" id="{E5C396BF-0D3E-415B-BEB0-232F401B707C}"/>
              </a:ext>
            </a:extLst>
          </p:cNvPr>
          <p:cNvSpPr/>
          <p:nvPr/>
        </p:nvSpPr>
        <p:spPr>
          <a:xfrm>
            <a:off x="9698435" y="5041241"/>
            <a:ext cx="407943" cy="407943"/>
          </a:xfrm>
          <a:prstGeom prst="diamon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32744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 animBg="1"/>
      <p:bldP spid="5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>
            <a:extLst>
              <a:ext uri="{FF2B5EF4-FFF2-40B4-BE49-F238E27FC236}">
                <a16:creationId xmlns:a16="http://schemas.microsoft.com/office/drawing/2014/main" id="{F8F5523B-5C5F-2049-8B91-9B9B23693F2D}"/>
              </a:ext>
            </a:extLst>
          </p:cNvPr>
          <p:cNvSpPr/>
          <p:nvPr/>
        </p:nvSpPr>
        <p:spPr>
          <a:xfrm>
            <a:off x="2886583" y="491266"/>
            <a:ext cx="161454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Padrões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grpSp>
        <p:nvGrpSpPr>
          <p:cNvPr id="16" name="Agrupar 15">
            <a:extLst>
              <a:ext uri="{FF2B5EF4-FFF2-40B4-BE49-F238E27FC236}">
                <a16:creationId xmlns:a16="http://schemas.microsoft.com/office/drawing/2014/main" id="{025F146D-A7FD-412F-AE12-24E185861D75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7" name="Imagem 16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2FC061A2-2E78-4036-8FDF-6AA3B88D2FF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8" name="Conexão Reta 4">
              <a:extLst>
                <a:ext uri="{FF2B5EF4-FFF2-40B4-BE49-F238E27FC236}">
                  <a16:creationId xmlns:a16="http://schemas.microsoft.com/office/drawing/2014/main" id="{8B2FC1D7-D790-4315-BAC4-CDBC4EC3C2DF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Retângulo 26">
            <a:extLst>
              <a:ext uri="{FF2B5EF4-FFF2-40B4-BE49-F238E27FC236}">
                <a16:creationId xmlns:a16="http://schemas.microsoft.com/office/drawing/2014/main" id="{DF36148C-A5CC-42E9-8F49-57E29B5F5551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40" name="CaixaDeTexto 39">
            <a:extLst>
              <a:ext uri="{FF2B5EF4-FFF2-40B4-BE49-F238E27FC236}">
                <a16:creationId xmlns:a16="http://schemas.microsoft.com/office/drawing/2014/main" id="{58360987-D87C-4732-8468-075D34C06BF5}"/>
              </a:ext>
            </a:extLst>
          </p:cNvPr>
          <p:cNvSpPr txBox="1"/>
          <p:nvPr/>
        </p:nvSpPr>
        <p:spPr>
          <a:xfrm>
            <a:off x="843279" y="2586077"/>
            <a:ext cx="5415279" cy="1685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cs typeface="Helvetica" panose="020B0604020202020204" pitchFamily="34" charset="0"/>
              </a:rPr>
              <a:t>Os padrões também podem ser mais complexos, misturando formas, cores e muito mais.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28DC7C4-B20C-4824-BAAD-A921BD06A50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28"/>
          <a:stretch/>
        </p:blipFill>
        <p:spPr bwMode="auto">
          <a:xfrm>
            <a:off x="7200897" y="1285875"/>
            <a:ext cx="1847850" cy="21431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D252AF38-29AD-4830-BB36-A4FAC62386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89"/>
          <a:stretch/>
        </p:blipFill>
        <p:spPr bwMode="auto">
          <a:xfrm>
            <a:off x="7235823" y="3879805"/>
            <a:ext cx="1781176" cy="21431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2481C48E-DF5A-4002-90F7-F5DEE2F74B4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25"/>
          <a:stretch/>
        </p:blipFill>
        <p:spPr bwMode="auto">
          <a:xfrm>
            <a:off x="9914694" y="1285875"/>
            <a:ext cx="1781175" cy="21431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C5D9CD78-AB3F-4BBC-96F1-A2AA37B970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04"/>
          <a:stretch/>
        </p:blipFill>
        <p:spPr bwMode="auto">
          <a:xfrm>
            <a:off x="9914694" y="3943563"/>
            <a:ext cx="1725868" cy="20156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51014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>
            <a:extLst>
              <a:ext uri="{FF2B5EF4-FFF2-40B4-BE49-F238E27FC236}">
                <a16:creationId xmlns:a16="http://schemas.microsoft.com/office/drawing/2014/main" id="{F8F5523B-5C5F-2049-8B91-9B9B23693F2D}"/>
              </a:ext>
            </a:extLst>
          </p:cNvPr>
          <p:cNvSpPr/>
          <p:nvPr/>
        </p:nvSpPr>
        <p:spPr>
          <a:xfrm>
            <a:off x="2886583" y="491266"/>
            <a:ext cx="161454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Padrões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grpSp>
        <p:nvGrpSpPr>
          <p:cNvPr id="16" name="Agrupar 15">
            <a:extLst>
              <a:ext uri="{FF2B5EF4-FFF2-40B4-BE49-F238E27FC236}">
                <a16:creationId xmlns:a16="http://schemas.microsoft.com/office/drawing/2014/main" id="{025F146D-A7FD-412F-AE12-24E185861D75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7" name="Imagem 16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2FC061A2-2E78-4036-8FDF-6AA3B88D2FF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8" name="Conexão Reta 4">
              <a:extLst>
                <a:ext uri="{FF2B5EF4-FFF2-40B4-BE49-F238E27FC236}">
                  <a16:creationId xmlns:a16="http://schemas.microsoft.com/office/drawing/2014/main" id="{8B2FC1D7-D790-4315-BAC4-CDBC4EC3C2DF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Retângulo 26">
            <a:extLst>
              <a:ext uri="{FF2B5EF4-FFF2-40B4-BE49-F238E27FC236}">
                <a16:creationId xmlns:a16="http://schemas.microsoft.com/office/drawing/2014/main" id="{DF36148C-A5CC-42E9-8F49-57E29B5F5551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40" name="CaixaDeTexto 39">
            <a:extLst>
              <a:ext uri="{FF2B5EF4-FFF2-40B4-BE49-F238E27FC236}">
                <a16:creationId xmlns:a16="http://schemas.microsoft.com/office/drawing/2014/main" id="{58360987-D87C-4732-8468-075D34C06BF5}"/>
              </a:ext>
            </a:extLst>
          </p:cNvPr>
          <p:cNvSpPr txBox="1"/>
          <p:nvPr/>
        </p:nvSpPr>
        <p:spPr>
          <a:xfrm>
            <a:off x="843279" y="2586077"/>
            <a:ext cx="5415279" cy="1685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cs typeface="Helvetica" panose="020B0604020202020204" pitchFamily="34" charset="0"/>
              </a:rPr>
              <a:t>Os cartões perfurados eram utilizados para a programação há mais de 100 anos antes do primeiro computador.</a:t>
            </a:r>
          </a:p>
        </p:txBody>
      </p:sp>
      <p:pic>
        <p:nvPicPr>
          <p:cNvPr id="3" name="Imagem 2" descr="Uma imagem com máquina&#10;&#10;Descrição gerada automaticamente">
            <a:extLst>
              <a:ext uri="{FF2B5EF4-FFF2-40B4-BE49-F238E27FC236}">
                <a16:creationId xmlns:a16="http://schemas.microsoft.com/office/drawing/2014/main" id="{A3B21D03-5782-4C66-9683-F82FA2345B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8558" y="1571550"/>
            <a:ext cx="5716496" cy="3714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8127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>
            <a:extLst>
              <a:ext uri="{FF2B5EF4-FFF2-40B4-BE49-F238E27FC236}">
                <a16:creationId xmlns:a16="http://schemas.microsoft.com/office/drawing/2014/main" id="{F8F5523B-5C5F-2049-8B91-9B9B23693F2D}"/>
              </a:ext>
            </a:extLst>
          </p:cNvPr>
          <p:cNvSpPr/>
          <p:nvPr/>
        </p:nvSpPr>
        <p:spPr>
          <a:xfrm>
            <a:off x="2886583" y="491266"/>
            <a:ext cx="161454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Padrões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grpSp>
        <p:nvGrpSpPr>
          <p:cNvPr id="16" name="Agrupar 15">
            <a:extLst>
              <a:ext uri="{FF2B5EF4-FFF2-40B4-BE49-F238E27FC236}">
                <a16:creationId xmlns:a16="http://schemas.microsoft.com/office/drawing/2014/main" id="{025F146D-A7FD-412F-AE12-24E185861D75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7" name="Imagem 16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2FC061A2-2E78-4036-8FDF-6AA3B88D2FF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8" name="Conexão Reta 4">
              <a:extLst>
                <a:ext uri="{FF2B5EF4-FFF2-40B4-BE49-F238E27FC236}">
                  <a16:creationId xmlns:a16="http://schemas.microsoft.com/office/drawing/2014/main" id="{8B2FC1D7-D790-4315-BAC4-CDBC4EC3C2DF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Retângulo 26">
            <a:extLst>
              <a:ext uri="{FF2B5EF4-FFF2-40B4-BE49-F238E27FC236}">
                <a16:creationId xmlns:a16="http://schemas.microsoft.com/office/drawing/2014/main" id="{DF36148C-A5CC-42E9-8F49-57E29B5F5551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40" name="CaixaDeTexto 39">
            <a:extLst>
              <a:ext uri="{FF2B5EF4-FFF2-40B4-BE49-F238E27FC236}">
                <a16:creationId xmlns:a16="http://schemas.microsoft.com/office/drawing/2014/main" id="{58360987-D87C-4732-8468-075D34C06BF5}"/>
              </a:ext>
            </a:extLst>
          </p:cNvPr>
          <p:cNvSpPr txBox="1"/>
          <p:nvPr/>
        </p:nvSpPr>
        <p:spPr>
          <a:xfrm>
            <a:off x="711200" y="1442902"/>
            <a:ext cx="10769600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cs typeface="Helvetica" panose="020B0604020202020204" pitchFamily="34" charset="0"/>
              </a:rPr>
              <a:t>Em 1804, Joseph Marie </a:t>
            </a:r>
            <a:r>
              <a:rPr lang="pt-PT" sz="2400" dirty="0" err="1">
                <a:latin typeface="Helvetica" panose="020B0604020202020204" pitchFamily="34" charset="0"/>
                <a:cs typeface="Helvetica" panose="020B0604020202020204" pitchFamily="34" charset="0"/>
              </a:rPr>
              <a:t>Jacquard</a:t>
            </a:r>
            <a:r>
              <a:rPr lang="pt-PT" sz="2400" dirty="0">
                <a:latin typeface="Helvetica" panose="020B0604020202020204" pitchFamily="34" charset="0"/>
                <a:cs typeface="Helvetica" panose="020B0604020202020204" pitchFamily="34" charset="0"/>
              </a:rPr>
              <a:t> inventou uma máquina de tecer que utilizava cartões perfurados para controlar os fios.</a:t>
            </a:r>
          </a:p>
        </p:txBody>
      </p:sp>
      <p:grpSp>
        <p:nvGrpSpPr>
          <p:cNvPr id="8" name="Agrupar 7">
            <a:extLst>
              <a:ext uri="{FF2B5EF4-FFF2-40B4-BE49-F238E27FC236}">
                <a16:creationId xmlns:a16="http://schemas.microsoft.com/office/drawing/2014/main" id="{FBA17489-07F8-4626-B3E3-9A44BE959DC5}"/>
              </a:ext>
            </a:extLst>
          </p:cNvPr>
          <p:cNvGrpSpPr/>
          <p:nvPr/>
        </p:nvGrpSpPr>
        <p:grpSpPr>
          <a:xfrm>
            <a:off x="1601982" y="2806986"/>
            <a:ext cx="8988036" cy="3520745"/>
            <a:chOff x="1601983" y="2806986"/>
            <a:chExt cx="8988036" cy="3520745"/>
          </a:xfrm>
        </p:grpSpPr>
        <p:pic>
          <p:nvPicPr>
            <p:cNvPr id="4" name="Imagem 3" descr="Uma imagem com Tear, tecelagem, arte&#10;&#10;Descrição gerada automaticamente">
              <a:extLst>
                <a:ext uri="{FF2B5EF4-FFF2-40B4-BE49-F238E27FC236}">
                  <a16:creationId xmlns:a16="http://schemas.microsoft.com/office/drawing/2014/main" id="{D3C54A6F-8575-4B7E-9525-C7F6B14B1E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11165"/>
            <a:stretch/>
          </p:blipFill>
          <p:spPr>
            <a:xfrm>
              <a:off x="6406276" y="2806986"/>
              <a:ext cx="4183743" cy="3520745"/>
            </a:xfrm>
            <a:prstGeom prst="rect">
              <a:avLst/>
            </a:prstGeom>
          </p:spPr>
        </p:pic>
        <p:pic>
          <p:nvPicPr>
            <p:cNvPr id="6" name="Imagem 5" descr="Uma imagem com viga, captura de ecrã, em madeira, teto&#10;&#10;Descrição gerada automaticamente">
              <a:extLst>
                <a:ext uri="{FF2B5EF4-FFF2-40B4-BE49-F238E27FC236}">
                  <a16:creationId xmlns:a16="http://schemas.microsoft.com/office/drawing/2014/main" id="{402DD3A4-4204-46EF-8C4C-FE0250B4032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01983" y="2867951"/>
              <a:ext cx="4183743" cy="34597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203523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>
            <a:extLst>
              <a:ext uri="{FF2B5EF4-FFF2-40B4-BE49-F238E27FC236}">
                <a16:creationId xmlns:a16="http://schemas.microsoft.com/office/drawing/2014/main" id="{F8F5523B-5C5F-2049-8B91-9B9B23693F2D}"/>
              </a:ext>
            </a:extLst>
          </p:cNvPr>
          <p:cNvSpPr/>
          <p:nvPr/>
        </p:nvSpPr>
        <p:spPr>
          <a:xfrm>
            <a:off x="2886583" y="491266"/>
            <a:ext cx="161454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Padrões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grpSp>
        <p:nvGrpSpPr>
          <p:cNvPr id="16" name="Agrupar 15">
            <a:extLst>
              <a:ext uri="{FF2B5EF4-FFF2-40B4-BE49-F238E27FC236}">
                <a16:creationId xmlns:a16="http://schemas.microsoft.com/office/drawing/2014/main" id="{025F146D-A7FD-412F-AE12-24E185861D75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7" name="Imagem 16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2FC061A2-2E78-4036-8FDF-6AA3B88D2FF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8" name="Conexão Reta 4">
              <a:extLst>
                <a:ext uri="{FF2B5EF4-FFF2-40B4-BE49-F238E27FC236}">
                  <a16:creationId xmlns:a16="http://schemas.microsoft.com/office/drawing/2014/main" id="{8B2FC1D7-D790-4315-BAC4-CDBC4EC3C2DF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Retângulo 26">
            <a:extLst>
              <a:ext uri="{FF2B5EF4-FFF2-40B4-BE49-F238E27FC236}">
                <a16:creationId xmlns:a16="http://schemas.microsoft.com/office/drawing/2014/main" id="{DF36148C-A5CC-42E9-8F49-57E29B5F5551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40" name="CaixaDeTexto 39">
            <a:extLst>
              <a:ext uri="{FF2B5EF4-FFF2-40B4-BE49-F238E27FC236}">
                <a16:creationId xmlns:a16="http://schemas.microsoft.com/office/drawing/2014/main" id="{58360987-D87C-4732-8468-075D34C06BF5}"/>
              </a:ext>
            </a:extLst>
          </p:cNvPr>
          <p:cNvSpPr txBox="1"/>
          <p:nvPr/>
        </p:nvSpPr>
        <p:spPr>
          <a:xfrm>
            <a:off x="711200" y="1442902"/>
            <a:ext cx="10769600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cs typeface="Helvetica" panose="020B0604020202020204" pitchFamily="34" charset="0"/>
              </a:rPr>
              <a:t>O </a:t>
            </a:r>
            <a:r>
              <a:rPr lang="pt-PT" sz="2400" i="1" dirty="0">
                <a:latin typeface="Helvetica" panose="020B0604020202020204" pitchFamily="34" charset="0"/>
                <a:cs typeface="Helvetica" panose="020B0604020202020204" pitchFamily="34" charset="0"/>
              </a:rPr>
              <a:t>tear </a:t>
            </a:r>
            <a:r>
              <a:rPr lang="pt-PT" sz="2400" i="1" dirty="0" err="1">
                <a:latin typeface="Helvetica" panose="020B0604020202020204" pitchFamily="34" charset="0"/>
                <a:cs typeface="Helvetica" panose="020B0604020202020204" pitchFamily="34" charset="0"/>
              </a:rPr>
              <a:t>Jacquard</a:t>
            </a:r>
            <a:r>
              <a:rPr lang="pt-PT" sz="2400" i="1" dirty="0"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lang="pt-PT" sz="2400" dirty="0">
                <a:latin typeface="Helvetica" panose="020B0604020202020204" pitchFamily="34" charset="0"/>
                <a:cs typeface="Helvetica" panose="020B0604020202020204" pitchFamily="34" charset="0"/>
              </a:rPr>
              <a:t>permitiu que padrões complexos de tecido pudessem ser facilmente repetidos as vezes que fossem necessárias.</a:t>
            </a:r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BF353D29-4327-4E82-BE8B-0C932C1F1FF0}"/>
              </a:ext>
            </a:extLst>
          </p:cNvPr>
          <p:cNvGrpSpPr/>
          <p:nvPr/>
        </p:nvGrpSpPr>
        <p:grpSpPr>
          <a:xfrm>
            <a:off x="1290320" y="2792211"/>
            <a:ext cx="9611360" cy="3454922"/>
            <a:chOff x="944880" y="2574750"/>
            <a:chExt cx="10185816" cy="3661417"/>
          </a:xfrm>
        </p:grpSpPr>
        <p:pic>
          <p:nvPicPr>
            <p:cNvPr id="3" name="Imagem 2" descr="Uma imagem com padrão, coser, bordadura, têxtil&#10;&#10;Descrição gerada automaticamente">
              <a:extLst>
                <a:ext uri="{FF2B5EF4-FFF2-40B4-BE49-F238E27FC236}">
                  <a16:creationId xmlns:a16="http://schemas.microsoft.com/office/drawing/2014/main" id="{0729D198-946E-42F2-8265-62763B8C9A5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329680" y="2586371"/>
              <a:ext cx="4801016" cy="3649796"/>
            </a:xfrm>
            <a:prstGeom prst="rect">
              <a:avLst/>
            </a:prstGeom>
          </p:spPr>
        </p:pic>
        <p:pic>
          <p:nvPicPr>
            <p:cNvPr id="9" name="Imagem 8" descr="Uma imagem com texto, captura de ecrã, puzzle de palavras-cruzadas, quadrado&#10;&#10;Descrição gerada automaticamente">
              <a:extLst>
                <a:ext uri="{FF2B5EF4-FFF2-40B4-BE49-F238E27FC236}">
                  <a16:creationId xmlns:a16="http://schemas.microsoft.com/office/drawing/2014/main" id="{F38E9CBE-4492-4D76-865B-4096456E9EA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44880" y="2574750"/>
              <a:ext cx="4801016" cy="36426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589303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>
            <a:extLst>
              <a:ext uri="{FF2B5EF4-FFF2-40B4-BE49-F238E27FC236}">
                <a16:creationId xmlns:a16="http://schemas.microsoft.com/office/drawing/2014/main" id="{F8F5523B-5C5F-2049-8B91-9B9B23693F2D}"/>
              </a:ext>
            </a:extLst>
          </p:cNvPr>
          <p:cNvSpPr/>
          <p:nvPr/>
        </p:nvSpPr>
        <p:spPr>
          <a:xfrm>
            <a:off x="2886583" y="491266"/>
            <a:ext cx="1914307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Abstração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grpSp>
        <p:nvGrpSpPr>
          <p:cNvPr id="16" name="Agrupar 15">
            <a:extLst>
              <a:ext uri="{FF2B5EF4-FFF2-40B4-BE49-F238E27FC236}">
                <a16:creationId xmlns:a16="http://schemas.microsoft.com/office/drawing/2014/main" id="{025F146D-A7FD-412F-AE12-24E185861D75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7" name="Imagem 16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2FC061A2-2E78-4036-8FDF-6AA3B88D2FF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8" name="Conexão Reta 4">
              <a:extLst>
                <a:ext uri="{FF2B5EF4-FFF2-40B4-BE49-F238E27FC236}">
                  <a16:creationId xmlns:a16="http://schemas.microsoft.com/office/drawing/2014/main" id="{8B2FC1D7-D790-4315-BAC4-CDBC4EC3C2DF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Retângulo 26">
            <a:extLst>
              <a:ext uri="{FF2B5EF4-FFF2-40B4-BE49-F238E27FC236}">
                <a16:creationId xmlns:a16="http://schemas.microsoft.com/office/drawing/2014/main" id="{DF36148C-A5CC-42E9-8F49-57E29B5F5551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40" name="CaixaDeTexto 39">
            <a:extLst>
              <a:ext uri="{FF2B5EF4-FFF2-40B4-BE49-F238E27FC236}">
                <a16:creationId xmlns:a16="http://schemas.microsoft.com/office/drawing/2014/main" id="{58360987-D87C-4732-8468-075D34C06BF5}"/>
              </a:ext>
            </a:extLst>
          </p:cNvPr>
          <p:cNvSpPr txBox="1"/>
          <p:nvPr/>
        </p:nvSpPr>
        <p:spPr>
          <a:xfrm>
            <a:off x="711200" y="1442902"/>
            <a:ext cx="10769600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cs typeface="Helvetica" panose="020B0604020202020204" pitchFamily="34" charset="0"/>
              </a:rPr>
              <a:t>A abstração foi utilizada para usar o padrão do tecido e transformá-lo em buracos perfurados num cartão. Os buracos representam a forma do padrão.</a:t>
            </a:r>
          </a:p>
        </p:txBody>
      </p:sp>
      <p:pic>
        <p:nvPicPr>
          <p:cNvPr id="13" name="Imagem 12" descr="Uma imagem com texto, captura de ecrã, puzzle de palavras-cruzadas, quadrado&#10;&#10;Descrição gerada automaticamente">
            <a:extLst>
              <a:ext uri="{FF2B5EF4-FFF2-40B4-BE49-F238E27FC236}">
                <a16:creationId xmlns:a16="http://schemas.microsoft.com/office/drawing/2014/main" id="{7ADA4F2B-1B92-4E4B-8AE2-D98381AE5B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0320" y="2792211"/>
            <a:ext cx="4530250" cy="3437238"/>
          </a:xfrm>
          <a:prstGeom prst="rect">
            <a:avLst/>
          </a:prstGeom>
        </p:spPr>
      </p:pic>
      <p:pic>
        <p:nvPicPr>
          <p:cNvPr id="4" name="Imagem 3" descr="Uma imagem com amarelo, Retângulo, padrão, file&#10;&#10;Descrição gerada automaticamente">
            <a:extLst>
              <a:ext uri="{FF2B5EF4-FFF2-40B4-BE49-F238E27FC236}">
                <a16:creationId xmlns:a16="http://schemas.microsoft.com/office/drawing/2014/main" id="{228DECDE-4708-463E-987C-062F421F59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64555" y="2792211"/>
            <a:ext cx="3369528" cy="3306071"/>
          </a:xfrm>
          <a:prstGeom prst="rect">
            <a:avLst/>
          </a:prstGeom>
        </p:spPr>
      </p:pic>
      <p:sp>
        <p:nvSpPr>
          <p:cNvPr id="6" name="Paralelogramo 5">
            <a:extLst>
              <a:ext uri="{FF2B5EF4-FFF2-40B4-BE49-F238E27FC236}">
                <a16:creationId xmlns:a16="http://schemas.microsoft.com/office/drawing/2014/main" id="{56A457D3-1E9C-4A33-AAD4-9672297AF801}"/>
              </a:ext>
            </a:extLst>
          </p:cNvPr>
          <p:cNvSpPr/>
          <p:nvPr/>
        </p:nvSpPr>
        <p:spPr>
          <a:xfrm rot="9397255" flipH="1">
            <a:off x="2500888" y="3303846"/>
            <a:ext cx="1315620" cy="1801242"/>
          </a:xfrm>
          <a:prstGeom prst="parallelogram">
            <a:avLst/>
          </a:prstGeom>
          <a:solidFill>
            <a:srgbClr val="4472C4">
              <a:alpha val="3882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6763564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732</TotalTime>
  <Words>298</Words>
  <Application>Microsoft Office PowerPoint</Application>
  <PresentationFormat>Ecrã Panorâmico</PresentationFormat>
  <Paragraphs>54</Paragraphs>
  <Slides>14</Slides>
  <Notes>14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Helvetica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Rodolfo Duarte Pinto</dc:creator>
  <cp:lastModifiedBy>Rodolfo Duarte Pinto</cp:lastModifiedBy>
  <cp:revision>6</cp:revision>
  <dcterms:created xsi:type="dcterms:W3CDTF">2022-02-16T14:19:27Z</dcterms:created>
  <dcterms:modified xsi:type="dcterms:W3CDTF">2024-02-28T09:15:11Z</dcterms:modified>
</cp:coreProperties>
</file>